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42"/>
  </p:notesMasterIdLst>
  <p:sldIdLst>
    <p:sldId id="259" r:id="rId3"/>
    <p:sldId id="296" r:id="rId4"/>
    <p:sldId id="304" r:id="rId5"/>
    <p:sldId id="260" r:id="rId6"/>
    <p:sldId id="298" r:id="rId7"/>
    <p:sldId id="307" r:id="rId8"/>
    <p:sldId id="308" r:id="rId9"/>
    <p:sldId id="303" r:id="rId10"/>
    <p:sldId id="299" r:id="rId11"/>
    <p:sldId id="318" r:id="rId12"/>
    <p:sldId id="309" r:id="rId13"/>
    <p:sldId id="319" r:id="rId14"/>
    <p:sldId id="320" r:id="rId15"/>
    <p:sldId id="305" r:id="rId16"/>
    <p:sldId id="314" r:id="rId17"/>
    <p:sldId id="302" r:id="rId18"/>
    <p:sldId id="300" r:id="rId19"/>
    <p:sldId id="326" r:id="rId20"/>
    <p:sldId id="328" r:id="rId21"/>
    <p:sldId id="352" r:id="rId22"/>
    <p:sldId id="329" r:id="rId23"/>
    <p:sldId id="330" r:id="rId24"/>
    <p:sldId id="333" r:id="rId25"/>
    <p:sldId id="334" r:id="rId26"/>
    <p:sldId id="306" r:id="rId27"/>
    <p:sldId id="338" r:id="rId28"/>
    <p:sldId id="337" r:id="rId29"/>
    <p:sldId id="339" r:id="rId30"/>
    <p:sldId id="342" r:id="rId31"/>
    <p:sldId id="340" r:id="rId32"/>
    <p:sldId id="341" r:id="rId33"/>
    <p:sldId id="344" r:id="rId34"/>
    <p:sldId id="343" r:id="rId35"/>
    <p:sldId id="345" r:id="rId36"/>
    <p:sldId id="347" r:id="rId37"/>
    <p:sldId id="349" r:id="rId38"/>
    <p:sldId id="348" r:id="rId39"/>
    <p:sldId id="351" r:id="rId40"/>
    <p:sldId id="273" r:id="rId4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48" userDrawn="1">
          <p15:clr>
            <a:srgbClr val="A4A3A4"/>
          </p15:clr>
        </p15:guide>
        <p15:guide id="2" pos="3840" userDrawn="1">
          <p15:clr>
            <a:srgbClr val="A4A3A4"/>
          </p15:clr>
        </p15:guide>
        <p15:guide id="3" orient="horz" pos="32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F6AB7"/>
    <a:srgbClr val="08406E"/>
    <a:srgbClr val="0B5794"/>
    <a:srgbClr val="FF9200"/>
    <a:srgbClr val="0B588E"/>
    <a:srgbClr val="25ABE2"/>
    <a:srgbClr val="F5C00F"/>
    <a:srgbClr val="06314E"/>
    <a:srgbClr val="DDA0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C0C1EB-10AC-4DCD-BC85-EE4DFB442E35}" v="1" dt="2024-08-12T21:13:38.5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71" autoAdjust="0"/>
    <p:restoredTop sz="88026" autoAdjust="0"/>
  </p:normalViewPr>
  <p:slideViewPr>
    <p:cSldViewPr snapToGrid="0" showGuides="1">
      <p:cViewPr varScale="1">
        <p:scale>
          <a:sx n="97" d="100"/>
          <a:sy n="97" d="100"/>
        </p:scale>
        <p:origin x="1338" y="72"/>
      </p:cViewPr>
      <p:guideLst>
        <p:guide orient="horz" pos="1248"/>
        <p:guide pos="3840"/>
        <p:guide orient="horz" pos="3216"/>
      </p:guideLst>
    </p:cSldViewPr>
  </p:slideViewPr>
  <p:outlineViewPr>
    <p:cViewPr>
      <p:scale>
        <a:sx n="33" d="100"/>
        <a:sy n="33" d="100"/>
      </p:scale>
      <p:origin x="0" y="-2952"/>
    </p:cViewPr>
  </p:outlineViewPr>
  <p:notesTextViewPr>
    <p:cViewPr>
      <p:scale>
        <a:sx n="1" d="1"/>
        <a:sy n="1" d="1"/>
      </p:scale>
      <p:origin x="0" y="0"/>
    </p:cViewPr>
  </p:notesTextViewPr>
  <p:notesViewPr>
    <p:cSldViewPr snapToGrid="0">
      <p:cViewPr varScale="1">
        <p:scale>
          <a:sx n="115" d="100"/>
          <a:sy n="115" d="100"/>
        </p:scale>
        <p:origin x="490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McEwen" userId="7303d0db-71a9-4fba-becc-056fef061570" providerId="ADAL" clId="{A1C0C1EB-10AC-4DCD-BC85-EE4DFB442E35}"/>
    <pc:docChg chg="custSel delSld modSld">
      <pc:chgData name="Sarah McEwen" userId="7303d0db-71a9-4fba-becc-056fef061570" providerId="ADAL" clId="{A1C0C1EB-10AC-4DCD-BC85-EE4DFB442E35}" dt="2024-08-12T21:14:32.979" v="98" actId="20577"/>
      <pc:docMkLst>
        <pc:docMk/>
      </pc:docMkLst>
      <pc:sldChg chg="modSp mod">
        <pc:chgData name="Sarah McEwen" userId="7303d0db-71a9-4fba-becc-056fef061570" providerId="ADAL" clId="{A1C0C1EB-10AC-4DCD-BC85-EE4DFB442E35}" dt="2024-08-12T21:14:32.979" v="98" actId="20577"/>
        <pc:sldMkLst>
          <pc:docMk/>
          <pc:sldMk cId="2818689430" sldId="259"/>
        </pc:sldMkLst>
        <pc:spChg chg="mod">
          <ac:chgData name="Sarah McEwen" userId="7303d0db-71a9-4fba-becc-056fef061570" providerId="ADAL" clId="{A1C0C1EB-10AC-4DCD-BC85-EE4DFB442E35}" dt="2024-08-12T21:14:32.979" v="98" actId="20577"/>
          <ac:spMkLst>
            <pc:docMk/>
            <pc:sldMk cId="2818689430" sldId="259"/>
            <ac:spMk id="3" creationId="{4597FB46-4AC0-6B60-F12D-3AD8257B19FB}"/>
          </ac:spMkLst>
        </pc:spChg>
      </pc:sldChg>
      <pc:sldChg chg="modSp mod">
        <pc:chgData name="Sarah McEwen" userId="7303d0db-71a9-4fba-becc-056fef061570" providerId="ADAL" clId="{A1C0C1EB-10AC-4DCD-BC85-EE4DFB442E35}" dt="2024-08-12T21:11:01.124" v="77" actId="1076"/>
        <pc:sldMkLst>
          <pc:docMk/>
          <pc:sldMk cId="2138000698" sldId="300"/>
        </pc:sldMkLst>
        <pc:spChg chg="mod">
          <ac:chgData name="Sarah McEwen" userId="7303d0db-71a9-4fba-becc-056fef061570" providerId="ADAL" clId="{A1C0C1EB-10AC-4DCD-BC85-EE4DFB442E35}" dt="2024-08-12T21:10:59.494" v="76" actId="20577"/>
          <ac:spMkLst>
            <pc:docMk/>
            <pc:sldMk cId="2138000698" sldId="300"/>
            <ac:spMk id="8" creationId="{B3348FCC-08F9-BE3B-2D0A-0C6A2C8E76B9}"/>
          </ac:spMkLst>
        </pc:spChg>
        <pc:picChg chg="mod">
          <ac:chgData name="Sarah McEwen" userId="7303d0db-71a9-4fba-becc-056fef061570" providerId="ADAL" clId="{A1C0C1EB-10AC-4DCD-BC85-EE4DFB442E35}" dt="2024-08-12T21:11:01.124" v="77" actId="1076"/>
          <ac:picMkLst>
            <pc:docMk/>
            <pc:sldMk cId="2138000698" sldId="300"/>
            <ac:picMk id="16" creationId="{5CD2E4C5-8C89-AA39-79C3-5734DD7A5C73}"/>
          </ac:picMkLst>
        </pc:picChg>
      </pc:sldChg>
      <pc:sldChg chg="del">
        <pc:chgData name="Sarah McEwen" userId="7303d0db-71a9-4fba-becc-056fef061570" providerId="ADAL" clId="{A1C0C1EB-10AC-4DCD-BC85-EE4DFB442E35}" dt="2024-08-12T21:10:14.240" v="10" actId="47"/>
        <pc:sldMkLst>
          <pc:docMk/>
          <pc:sldMk cId="1595169700" sldId="301"/>
        </pc:sldMkLst>
      </pc:sldChg>
      <pc:sldChg chg="del">
        <pc:chgData name="Sarah McEwen" userId="7303d0db-71a9-4fba-becc-056fef061570" providerId="ADAL" clId="{A1C0C1EB-10AC-4DCD-BC85-EE4DFB442E35}" dt="2024-08-12T21:04:24.300" v="0" actId="47"/>
        <pc:sldMkLst>
          <pc:docMk/>
          <pc:sldMk cId="736112895" sldId="311"/>
        </pc:sldMkLst>
      </pc:sldChg>
      <pc:sldChg chg="del">
        <pc:chgData name="Sarah McEwen" userId="7303d0db-71a9-4fba-becc-056fef061570" providerId="ADAL" clId="{A1C0C1EB-10AC-4DCD-BC85-EE4DFB442E35}" dt="2024-08-12T21:04:26.550" v="1" actId="47"/>
        <pc:sldMkLst>
          <pc:docMk/>
          <pc:sldMk cId="2315170706" sldId="312"/>
        </pc:sldMkLst>
      </pc:sldChg>
      <pc:sldChg chg="del">
        <pc:chgData name="Sarah McEwen" userId="7303d0db-71a9-4fba-becc-056fef061570" providerId="ADAL" clId="{A1C0C1EB-10AC-4DCD-BC85-EE4DFB442E35}" dt="2024-08-12T21:04:33.073" v="2" actId="47"/>
        <pc:sldMkLst>
          <pc:docMk/>
          <pc:sldMk cId="1149447838" sldId="313"/>
        </pc:sldMkLst>
      </pc:sldChg>
      <pc:sldChg chg="del">
        <pc:chgData name="Sarah McEwen" userId="7303d0db-71a9-4fba-becc-056fef061570" providerId="ADAL" clId="{A1C0C1EB-10AC-4DCD-BC85-EE4DFB442E35}" dt="2024-08-12T21:11:06.454" v="78" actId="47"/>
        <pc:sldMkLst>
          <pc:docMk/>
          <pc:sldMk cId="2517295851" sldId="315"/>
        </pc:sldMkLst>
      </pc:sldChg>
      <pc:sldChg chg="del">
        <pc:chgData name="Sarah McEwen" userId="7303d0db-71a9-4fba-becc-056fef061570" providerId="ADAL" clId="{A1C0C1EB-10AC-4DCD-BC85-EE4DFB442E35}" dt="2024-08-12T21:09:36.453" v="9" actId="47"/>
        <pc:sldMkLst>
          <pc:docMk/>
          <pc:sldMk cId="1588604924" sldId="316"/>
        </pc:sldMkLst>
      </pc:sldChg>
      <pc:sldChg chg="del">
        <pc:chgData name="Sarah McEwen" userId="7303d0db-71a9-4fba-becc-056fef061570" providerId="ADAL" clId="{A1C0C1EB-10AC-4DCD-BC85-EE4DFB442E35}" dt="2024-08-12T21:09:34.032" v="8" actId="47"/>
        <pc:sldMkLst>
          <pc:docMk/>
          <pc:sldMk cId="765024297" sldId="317"/>
        </pc:sldMkLst>
      </pc:sldChg>
      <pc:sldChg chg="del">
        <pc:chgData name="Sarah McEwen" userId="7303d0db-71a9-4fba-becc-056fef061570" providerId="ADAL" clId="{A1C0C1EB-10AC-4DCD-BC85-EE4DFB442E35}" dt="2024-08-12T21:04:34.008" v="3" actId="47"/>
        <pc:sldMkLst>
          <pc:docMk/>
          <pc:sldMk cId="172341472" sldId="321"/>
        </pc:sldMkLst>
      </pc:sldChg>
      <pc:sldChg chg="del">
        <pc:chgData name="Sarah McEwen" userId="7303d0db-71a9-4fba-becc-056fef061570" providerId="ADAL" clId="{A1C0C1EB-10AC-4DCD-BC85-EE4DFB442E35}" dt="2024-08-12T21:04:35.342" v="4" actId="47"/>
        <pc:sldMkLst>
          <pc:docMk/>
          <pc:sldMk cId="3718813691" sldId="322"/>
        </pc:sldMkLst>
      </pc:sldChg>
      <pc:sldChg chg="del">
        <pc:chgData name="Sarah McEwen" userId="7303d0db-71a9-4fba-becc-056fef061570" providerId="ADAL" clId="{A1C0C1EB-10AC-4DCD-BC85-EE4DFB442E35}" dt="2024-08-12T21:04:41.797" v="5" actId="47"/>
        <pc:sldMkLst>
          <pc:docMk/>
          <pc:sldMk cId="2498573407" sldId="323"/>
        </pc:sldMkLst>
      </pc:sldChg>
      <pc:sldChg chg="del">
        <pc:chgData name="Sarah McEwen" userId="7303d0db-71a9-4fba-becc-056fef061570" providerId="ADAL" clId="{A1C0C1EB-10AC-4DCD-BC85-EE4DFB442E35}" dt="2024-08-12T21:04:42.711" v="6" actId="47"/>
        <pc:sldMkLst>
          <pc:docMk/>
          <pc:sldMk cId="482337650" sldId="324"/>
        </pc:sldMkLst>
      </pc:sldChg>
      <pc:sldChg chg="del">
        <pc:chgData name="Sarah McEwen" userId="7303d0db-71a9-4fba-becc-056fef061570" providerId="ADAL" clId="{A1C0C1EB-10AC-4DCD-BC85-EE4DFB442E35}" dt="2024-08-12T21:04:45.018" v="7" actId="47"/>
        <pc:sldMkLst>
          <pc:docMk/>
          <pc:sldMk cId="2358712552" sldId="325"/>
        </pc:sldMkLst>
      </pc:sldChg>
      <pc:sldChg chg="del">
        <pc:chgData name="Sarah McEwen" userId="7303d0db-71a9-4fba-becc-056fef061570" providerId="ADAL" clId="{A1C0C1EB-10AC-4DCD-BC85-EE4DFB442E35}" dt="2024-08-12T21:11:42.984" v="79" actId="47"/>
        <pc:sldMkLst>
          <pc:docMk/>
          <pc:sldMk cId="3202644297" sldId="332"/>
        </pc:sldMkLst>
      </pc:sldChg>
      <pc:sldChg chg="del">
        <pc:chgData name="Sarah McEwen" userId="7303d0db-71a9-4fba-becc-056fef061570" providerId="ADAL" clId="{A1C0C1EB-10AC-4DCD-BC85-EE4DFB442E35}" dt="2024-08-12T21:13:15.833" v="85" actId="47"/>
        <pc:sldMkLst>
          <pc:docMk/>
          <pc:sldMk cId="88520661" sldId="335"/>
        </pc:sldMkLst>
      </pc:sldChg>
      <pc:sldChg chg="del">
        <pc:chgData name="Sarah McEwen" userId="7303d0db-71a9-4fba-becc-056fef061570" providerId="ADAL" clId="{A1C0C1EB-10AC-4DCD-BC85-EE4DFB442E35}" dt="2024-08-12T21:12:26.456" v="80" actId="47"/>
        <pc:sldMkLst>
          <pc:docMk/>
          <pc:sldMk cId="1237733241" sldId="336"/>
        </pc:sldMkLst>
      </pc:sldChg>
      <pc:sldChg chg="del">
        <pc:chgData name="Sarah McEwen" userId="7303d0db-71a9-4fba-becc-056fef061570" providerId="ADAL" clId="{A1C0C1EB-10AC-4DCD-BC85-EE4DFB442E35}" dt="2024-08-12T21:13:19.307" v="86" actId="47"/>
        <pc:sldMkLst>
          <pc:docMk/>
          <pc:sldMk cId="2636471734" sldId="346"/>
        </pc:sldMkLst>
      </pc:sldChg>
      <pc:sldChg chg="modSp mod">
        <pc:chgData name="Sarah McEwen" userId="7303d0db-71a9-4fba-becc-056fef061570" providerId="ADAL" clId="{A1C0C1EB-10AC-4DCD-BC85-EE4DFB442E35}" dt="2024-08-12T21:13:07.843" v="84" actId="14100"/>
        <pc:sldMkLst>
          <pc:docMk/>
          <pc:sldMk cId="2221488146" sldId="347"/>
        </pc:sldMkLst>
        <pc:spChg chg="mod">
          <ac:chgData name="Sarah McEwen" userId="7303d0db-71a9-4fba-becc-056fef061570" providerId="ADAL" clId="{A1C0C1EB-10AC-4DCD-BC85-EE4DFB442E35}" dt="2024-08-12T21:13:07.843" v="84" actId="14100"/>
          <ac:spMkLst>
            <pc:docMk/>
            <pc:sldMk cId="2221488146" sldId="347"/>
            <ac:spMk id="4" creationId="{018C99AC-226D-859E-792B-62833F3B0873}"/>
          </ac:spMkLst>
        </pc:spChg>
      </pc:sldChg>
      <pc:sldChg chg="addSp delSp modSp mod">
        <pc:chgData name="Sarah McEwen" userId="7303d0db-71a9-4fba-becc-056fef061570" providerId="ADAL" clId="{A1C0C1EB-10AC-4DCD-BC85-EE4DFB442E35}" dt="2024-08-12T21:13:41.107" v="91" actId="20577"/>
        <pc:sldMkLst>
          <pc:docMk/>
          <pc:sldMk cId="814394267" sldId="349"/>
        </pc:sldMkLst>
        <pc:spChg chg="mod">
          <ac:chgData name="Sarah McEwen" userId="7303d0db-71a9-4fba-becc-056fef061570" providerId="ADAL" clId="{A1C0C1EB-10AC-4DCD-BC85-EE4DFB442E35}" dt="2024-08-12T21:13:41.107" v="91" actId="20577"/>
          <ac:spMkLst>
            <pc:docMk/>
            <pc:sldMk cId="814394267" sldId="349"/>
            <ac:spMk id="9" creationId="{8564CE70-EF29-29C4-3877-6F8B46CA9A1C}"/>
          </ac:spMkLst>
        </pc:spChg>
        <pc:picChg chg="add mod">
          <ac:chgData name="Sarah McEwen" userId="7303d0db-71a9-4fba-becc-056fef061570" providerId="ADAL" clId="{A1C0C1EB-10AC-4DCD-BC85-EE4DFB442E35}" dt="2024-08-12T21:13:38.595" v="89"/>
          <ac:picMkLst>
            <pc:docMk/>
            <pc:sldMk cId="814394267" sldId="349"/>
            <ac:picMk id="3" creationId="{0167DE17-CF21-338D-FADD-ABFCD1EA7EDF}"/>
          </ac:picMkLst>
        </pc:picChg>
        <pc:picChg chg="del">
          <ac:chgData name="Sarah McEwen" userId="7303d0db-71a9-4fba-becc-056fef061570" providerId="ADAL" clId="{A1C0C1EB-10AC-4DCD-BC85-EE4DFB442E35}" dt="2024-08-12T21:13:32.064" v="87" actId="478"/>
          <ac:picMkLst>
            <pc:docMk/>
            <pc:sldMk cId="814394267" sldId="349"/>
            <ac:picMk id="8" creationId="{7FD98B9B-B902-0253-3945-93CB33B7CCBB}"/>
          </ac:picMkLst>
        </pc:picChg>
      </pc:sldChg>
      <pc:sldChg chg="delSp del mod">
        <pc:chgData name="Sarah McEwen" userId="7303d0db-71a9-4fba-becc-056fef061570" providerId="ADAL" clId="{A1C0C1EB-10AC-4DCD-BC85-EE4DFB442E35}" dt="2024-08-12T21:13:44.014" v="92" actId="47"/>
        <pc:sldMkLst>
          <pc:docMk/>
          <pc:sldMk cId="328056531" sldId="350"/>
        </pc:sldMkLst>
        <pc:picChg chg="del">
          <ac:chgData name="Sarah McEwen" userId="7303d0db-71a9-4fba-becc-056fef061570" providerId="ADAL" clId="{A1C0C1EB-10AC-4DCD-BC85-EE4DFB442E35}" dt="2024-08-12T21:13:35.421" v="88" actId="21"/>
          <ac:picMkLst>
            <pc:docMk/>
            <pc:sldMk cId="328056531" sldId="350"/>
            <ac:picMk id="11" creationId="{5ABE9073-F2BD-0CA9-3CF8-39DA0615C6F4}"/>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printcloud1001092-my.sharepoint.com/personal/sarah_mcewen_neel-schaffer_com/Documents/EWRI%20Presentation/Background%20Data/MS%20Senior%20Comp%20Class/Attachments/Attachment%20C-Stream%20Profile%20and%20Da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dirty="0">
                <a:solidFill>
                  <a:schemeClr val="bg1"/>
                </a:solidFill>
              </a:rPr>
              <a:t>Existing Profile and Culvert Information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scatterChart>
        <c:scatterStyle val="smoothMarker"/>
        <c:varyColors val="0"/>
        <c:ser>
          <c:idx val="0"/>
          <c:order val="0"/>
          <c:tx>
            <c:v>Channel Profile</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'[Attachment C-Stream Profile and Data.xlsx]Sheet3'!$B$2:$B$362</c:f>
              <c:numCache>
                <c:formatCode>General</c:formatCode>
                <c:ptCount val="361"/>
                <c:pt idx="0">
                  <c:v>0</c:v>
                </c:pt>
                <c:pt idx="1">
                  <c:v>3.0181492967299999</c:v>
                </c:pt>
                <c:pt idx="2">
                  <c:v>6.0362985768800002</c:v>
                </c:pt>
                <c:pt idx="3">
                  <c:v>9.0544478530399992</c:v>
                </c:pt>
                <c:pt idx="4">
                  <c:v>12.0725971029</c:v>
                </c:pt>
                <c:pt idx="5">
                  <c:v>15.0907463465</c:v>
                </c:pt>
                <c:pt idx="6">
                  <c:v>18.108895571800002</c:v>
                </c:pt>
                <c:pt idx="7">
                  <c:v>21.347798708399999</c:v>
                </c:pt>
                <c:pt idx="8">
                  <c:v>24.5867018366</c:v>
                </c:pt>
                <c:pt idx="9">
                  <c:v>27.8256049377</c:v>
                </c:pt>
                <c:pt idx="10">
                  <c:v>31.064508028399999</c:v>
                </c:pt>
                <c:pt idx="11">
                  <c:v>34.303411091500003</c:v>
                </c:pt>
                <c:pt idx="12">
                  <c:v>37.542314135300003</c:v>
                </c:pt>
                <c:pt idx="13">
                  <c:v>40.781217161299999</c:v>
                </c:pt>
                <c:pt idx="14">
                  <c:v>44.020120165500003</c:v>
                </c:pt>
                <c:pt idx="15">
                  <c:v>47.259023153599998</c:v>
                </c:pt>
                <c:pt idx="16">
                  <c:v>50.364673160499997</c:v>
                </c:pt>
                <c:pt idx="17">
                  <c:v>53.470323157300001</c:v>
                </c:pt>
                <c:pt idx="18">
                  <c:v>56.575973134199998</c:v>
                </c:pt>
                <c:pt idx="19">
                  <c:v>59.681623091100001</c:v>
                </c:pt>
                <c:pt idx="20">
                  <c:v>62.787273038099997</c:v>
                </c:pt>
                <c:pt idx="21">
                  <c:v>65.892922964999997</c:v>
                </c:pt>
                <c:pt idx="22">
                  <c:v>68.973116382300006</c:v>
                </c:pt>
                <c:pt idx="23">
                  <c:v>72.053309774599995</c:v>
                </c:pt>
                <c:pt idx="24">
                  <c:v>75.133503170799997</c:v>
                </c:pt>
                <c:pt idx="25">
                  <c:v>78.213696564499998</c:v>
                </c:pt>
                <c:pt idx="26">
                  <c:v>81.293889953999994</c:v>
                </c:pt>
                <c:pt idx="27">
                  <c:v>84.374083333900003</c:v>
                </c:pt>
                <c:pt idx="28">
                  <c:v>87.454276703199994</c:v>
                </c:pt>
                <c:pt idx="29">
                  <c:v>90.438722949899997</c:v>
                </c:pt>
                <c:pt idx="30">
                  <c:v>93.423169169900007</c:v>
                </c:pt>
                <c:pt idx="31">
                  <c:v>96.407615395799994</c:v>
                </c:pt>
                <c:pt idx="32">
                  <c:v>99.392061624700005</c:v>
                </c:pt>
                <c:pt idx="33">
                  <c:v>102.376507842</c:v>
                </c:pt>
                <c:pt idx="34">
                  <c:v>105.36095404300001</c:v>
                </c:pt>
                <c:pt idx="35">
                  <c:v>108.34540025299999</c:v>
                </c:pt>
                <c:pt idx="36">
                  <c:v>111.157685926</c:v>
                </c:pt>
                <c:pt idx="37">
                  <c:v>113.96997159199999</c:v>
                </c:pt>
                <c:pt idx="38">
                  <c:v>116.782257247</c:v>
                </c:pt>
                <c:pt idx="39">
                  <c:v>119.594542897</c:v>
                </c:pt>
                <c:pt idx="40">
                  <c:v>122.406828545</c:v>
                </c:pt>
                <c:pt idx="41">
                  <c:v>125.483825065</c:v>
                </c:pt>
                <c:pt idx="42">
                  <c:v>128.56082157899999</c:v>
                </c:pt>
                <c:pt idx="43">
                  <c:v>131.63781808499999</c:v>
                </c:pt>
                <c:pt idx="44">
                  <c:v>134.714814593</c:v>
                </c:pt>
                <c:pt idx="45">
                  <c:v>137.791811115</c:v>
                </c:pt>
                <c:pt idx="46">
                  <c:v>140.868807624</c:v>
                </c:pt>
                <c:pt idx="47">
                  <c:v>143.94580414699999</c:v>
                </c:pt>
                <c:pt idx="48">
                  <c:v>146.77859276000001</c:v>
                </c:pt>
                <c:pt idx="49">
                  <c:v>149.61138138199999</c:v>
                </c:pt>
                <c:pt idx="50">
                  <c:v>152.444170007</c:v>
                </c:pt>
                <c:pt idx="51">
                  <c:v>155.276958619</c:v>
                </c:pt>
                <c:pt idx="52">
                  <c:v>158.109747228</c:v>
                </c:pt>
                <c:pt idx="53">
                  <c:v>161.12296083499999</c:v>
                </c:pt>
                <c:pt idx="54">
                  <c:v>164.136174442</c:v>
                </c:pt>
                <c:pt idx="55">
                  <c:v>167.14938804799999</c:v>
                </c:pt>
                <c:pt idx="56">
                  <c:v>170.162601653</c:v>
                </c:pt>
                <c:pt idx="57">
                  <c:v>173.17581527199999</c:v>
                </c:pt>
                <c:pt idx="58">
                  <c:v>176.18902887499999</c:v>
                </c:pt>
                <c:pt idx="59">
                  <c:v>179.202242477</c:v>
                </c:pt>
                <c:pt idx="60">
                  <c:v>182.215456093</c:v>
                </c:pt>
                <c:pt idx="61">
                  <c:v>185.22866970800001</c:v>
                </c:pt>
                <c:pt idx="62">
                  <c:v>188.435578045</c:v>
                </c:pt>
                <c:pt idx="63">
                  <c:v>191.642486381</c:v>
                </c:pt>
                <c:pt idx="64">
                  <c:v>194.849394717</c:v>
                </c:pt>
                <c:pt idx="65">
                  <c:v>198.05630305099999</c:v>
                </c:pt>
                <c:pt idx="66">
                  <c:v>201.26321138500001</c:v>
                </c:pt>
                <c:pt idx="67">
                  <c:v>204.47011973400001</c:v>
                </c:pt>
                <c:pt idx="68">
                  <c:v>207.67702807399999</c:v>
                </c:pt>
                <c:pt idx="69">
                  <c:v>210.883936406</c:v>
                </c:pt>
                <c:pt idx="70">
                  <c:v>214.09084475200001</c:v>
                </c:pt>
                <c:pt idx="71">
                  <c:v>217.297753083</c:v>
                </c:pt>
                <c:pt idx="72">
                  <c:v>220.50466142900001</c:v>
                </c:pt>
                <c:pt idx="73">
                  <c:v>223.711569758</c:v>
                </c:pt>
                <c:pt idx="74">
                  <c:v>226.91847810900001</c:v>
                </c:pt>
                <c:pt idx="75">
                  <c:v>229.89632155800001</c:v>
                </c:pt>
                <c:pt idx="76">
                  <c:v>232.874165022</c:v>
                </c:pt>
                <c:pt idx="77">
                  <c:v>235.85200848700001</c:v>
                </c:pt>
                <c:pt idx="78">
                  <c:v>238.829851937</c:v>
                </c:pt>
                <c:pt idx="79">
                  <c:v>241.80769538800001</c:v>
                </c:pt>
                <c:pt idx="80">
                  <c:v>244.78553885400001</c:v>
                </c:pt>
                <c:pt idx="81">
                  <c:v>247.76338230600001</c:v>
                </c:pt>
                <c:pt idx="82">
                  <c:v>250.83977904599999</c:v>
                </c:pt>
                <c:pt idx="83">
                  <c:v>253.91617578200001</c:v>
                </c:pt>
                <c:pt idx="84">
                  <c:v>256.992572516</c:v>
                </c:pt>
                <c:pt idx="85">
                  <c:v>260.06896924099999</c:v>
                </c:pt>
                <c:pt idx="86">
                  <c:v>263.14536596200003</c:v>
                </c:pt>
                <c:pt idx="87">
                  <c:v>266.221762695</c:v>
                </c:pt>
                <c:pt idx="88">
                  <c:v>269.29815940100002</c:v>
                </c:pt>
                <c:pt idx="89">
                  <c:v>272.37455610699999</c:v>
                </c:pt>
                <c:pt idx="90">
                  <c:v>275.57578684600003</c:v>
                </c:pt>
                <c:pt idx="91">
                  <c:v>278.77701756499999</c:v>
                </c:pt>
                <c:pt idx="92">
                  <c:v>281.97824827400001</c:v>
                </c:pt>
                <c:pt idx="93">
                  <c:v>285.17947896800001</c:v>
                </c:pt>
                <c:pt idx="94">
                  <c:v>288.30756394700001</c:v>
                </c:pt>
                <c:pt idx="95">
                  <c:v>291.43564890800002</c:v>
                </c:pt>
                <c:pt idx="96">
                  <c:v>294.56373385299997</c:v>
                </c:pt>
                <c:pt idx="97">
                  <c:v>297.69181877699998</c:v>
                </c:pt>
                <c:pt idx="98">
                  <c:v>300.81990368499999</c:v>
                </c:pt>
                <c:pt idx="99">
                  <c:v>303.947988571</c:v>
                </c:pt>
                <c:pt idx="100">
                  <c:v>307.07607344500002</c:v>
                </c:pt>
                <c:pt idx="101">
                  <c:v>310.20415829400002</c:v>
                </c:pt>
                <c:pt idx="102">
                  <c:v>313.332243124</c:v>
                </c:pt>
                <c:pt idx="103">
                  <c:v>316.46032794299998</c:v>
                </c:pt>
                <c:pt idx="104">
                  <c:v>319.736015925</c:v>
                </c:pt>
                <c:pt idx="105">
                  <c:v>323.01170389200001</c:v>
                </c:pt>
                <c:pt idx="106">
                  <c:v>326.28739183800002</c:v>
                </c:pt>
                <c:pt idx="107">
                  <c:v>329.563079759</c:v>
                </c:pt>
                <c:pt idx="108">
                  <c:v>332.83876765899998</c:v>
                </c:pt>
                <c:pt idx="109">
                  <c:v>336.11445554099998</c:v>
                </c:pt>
                <c:pt idx="110">
                  <c:v>339.39014341000001</c:v>
                </c:pt>
                <c:pt idx="111">
                  <c:v>342.66583124499999</c:v>
                </c:pt>
                <c:pt idx="112">
                  <c:v>345.94151907000003</c:v>
                </c:pt>
                <c:pt idx="113">
                  <c:v>349.21720686800001</c:v>
                </c:pt>
                <c:pt idx="114">
                  <c:v>352.26187044300002</c:v>
                </c:pt>
                <c:pt idx="115">
                  <c:v>355.30653399599998</c:v>
                </c:pt>
                <c:pt idx="116">
                  <c:v>358.351197528</c:v>
                </c:pt>
                <c:pt idx="117">
                  <c:v>361.39586105000001</c:v>
                </c:pt>
                <c:pt idx="118">
                  <c:v>364.440524552</c:v>
                </c:pt>
                <c:pt idx="119">
                  <c:v>367.48518803500002</c:v>
                </c:pt>
                <c:pt idx="120">
                  <c:v>370.60703714499999</c:v>
                </c:pt>
                <c:pt idx="121">
                  <c:v>373.72888625600001</c:v>
                </c:pt>
                <c:pt idx="122">
                  <c:v>376.85073533399998</c:v>
                </c:pt>
                <c:pt idx="123">
                  <c:v>379.97258439500001</c:v>
                </c:pt>
                <c:pt idx="124">
                  <c:v>383.09443344300001</c:v>
                </c:pt>
                <c:pt idx="125">
                  <c:v>386.21628247699999</c:v>
                </c:pt>
                <c:pt idx="126">
                  <c:v>389.33813149000002</c:v>
                </c:pt>
                <c:pt idx="127">
                  <c:v>392.459980487</c:v>
                </c:pt>
                <c:pt idx="128">
                  <c:v>395.58182946199997</c:v>
                </c:pt>
                <c:pt idx="129">
                  <c:v>398.70367841900003</c:v>
                </c:pt>
                <c:pt idx="130">
                  <c:v>401.825527362</c:v>
                </c:pt>
                <c:pt idx="131">
                  <c:v>404.947376281</c:v>
                </c:pt>
                <c:pt idx="132">
                  <c:v>408.06922519099999</c:v>
                </c:pt>
                <c:pt idx="133">
                  <c:v>411.191074082</c:v>
                </c:pt>
                <c:pt idx="134">
                  <c:v>414.22913078200003</c:v>
                </c:pt>
                <c:pt idx="135">
                  <c:v>417.26718746300003</c:v>
                </c:pt>
                <c:pt idx="136">
                  <c:v>420.30524412699998</c:v>
                </c:pt>
                <c:pt idx="137">
                  <c:v>423.34330077300001</c:v>
                </c:pt>
                <c:pt idx="138">
                  <c:v>426.38135740400003</c:v>
                </c:pt>
                <c:pt idx="139">
                  <c:v>429.41941401999998</c:v>
                </c:pt>
                <c:pt idx="140">
                  <c:v>432.447223716</c:v>
                </c:pt>
                <c:pt idx="141">
                  <c:v>435.47503339799999</c:v>
                </c:pt>
                <c:pt idx="142">
                  <c:v>438.50284306499998</c:v>
                </c:pt>
                <c:pt idx="143">
                  <c:v>441.53065272399999</c:v>
                </c:pt>
                <c:pt idx="144">
                  <c:v>444.55846235899998</c:v>
                </c:pt>
                <c:pt idx="145">
                  <c:v>447.58627198699998</c:v>
                </c:pt>
                <c:pt idx="146">
                  <c:v>450.61408160000002</c:v>
                </c:pt>
                <c:pt idx="147">
                  <c:v>453.64189119999998</c:v>
                </c:pt>
                <c:pt idx="148">
                  <c:v>456.66970078100002</c:v>
                </c:pt>
                <c:pt idx="149">
                  <c:v>459.69751034699999</c:v>
                </c:pt>
                <c:pt idx="150">
                  <c:v>462.65085286999999</c:v>
                </c:pt>
                <c:pt idx="151">
                  <c:v>465.604195387</c:v>
                </c:pt>
                <c:pt idx="152">
                  <c:v>468.55753788499999</c:v>
                </c:pt>
                <c:pt idx="153">
                  <c:v>471.51088036700003</c:v>
                </c:pt>
                <c:pt idx="154">
                  <c:v>474.46422283999999</c:v>
                </c:pt>
                <c:pt idx="155">
                  <c:v>477.41756528899998</c:v>
                </c:pt>
                <c:pt idx="156">
                  <c:v>480.37090773900002</c:v>
                </c:pt>
                <c:pt idx="157">
                  <c:v>483.324250167</c:v>
                </c:pt>
                <c:pt idx="158">
                  <c:v>486.27759258399999</c:v>
                </c:pt>
                <c:pt idx="159">
                  <c:v>489.103776724</c:v>
                </c:pt>
                <c:pt idx="160">
                  <c:v>491.929960865</c:v>
                </c:pt>
                <c:pt idx="161">
                  <c:v>494.75614498300001</c:v>
                </c:pt>
                <c:pt idx="162">
                  <c:v>497.582329098</c:v>
                </c:pt>
                <c:pt idx="163">
                  <c:v>500.34317643499998</c:v>
                </c:pt>
                <c:pt idx="164">
                  <c:v>503.10402377100002</c:v>
                </c:pt>
                <c:pt idx="165">
                  <c:v>505.86487110299998</c:v>
                </c:pt>
                <c:pt idx="166">
                  <c:v>508.62571842900002</c:v>
                </c:pt>
                <c:pt idx="167">
                  <c:v>511.38656573600002</c:v>
                </c:pt>
                <c:pt idx="168">
                  <c:v>514.14741304799998</c:v>
                </c:pt>
                <c:pt idx="169">
                  <c:v>517.09369133799999</c:v>
                </c:pt>
                <c:pt idx="170">
                  <c:v>520.03996962799999</c:v>
                </c:pt>
                <c:pt idx="171">
                  <c:v>522.98624790700001</c:v>
                </c:pt>
                <c:pt idx="172">
                  <c:v>525.93252615999995</c:v>
                </c:pt>
                <c:pt idx="173">
                  <c:v>528.87880440799995</c:v>
                </c:pt>
                <c:pt idx="174">
                  <c:v>531.82508265599995</c:v>
                </c:pt>
                <c:pt idx="175">
                  <c:v>534.77136087300005</c:v>
                </c:pt>
                <c:pt idx="176">
                  <c:v>537.71763908599996</c:v>
                </c:pt>
                <c:pt idx="177">
                  <c:v>540.90981830199996</c:v>
                </c:pt>
                <c:pt idx="178">
                  <c:v>544.10199749900005</c:v>
                </c:pt>
                <c:pt idx="179">
                  <c:v>547.29417668600001</c:v>
                </c:pt>
                <c:pt idx="180">
                  <c:v>550.48635584900001</c:v>
                </c:pt>
                <c:pt idx="181">
                  <c:v>553.67853501000002</c:v>
                </c:pt>
                <c:pt idx="182">
                  <c:v>556.87071414499997</c:v>
                </c:pt>
                <c:pt idx="183">
                  <c:v>560.06289327000002</c:v>
                </c:pt>
                <c:pt idx="184">
                  <c:v>563.25507238099999</c:v>
                </c:pt>
                <c:pt idx="185">
                  <c:v>566.44725147999998</c:v>
                </c:pt>
                <c:pt idx="186">
                  <c:v>569.63943057300003</c:v>
                </c:pt>
                <c:pt idx="187">
                  <c:v>572.46561471799998</c:v>
                </c:pt>
                <c:pt idx="188">
                  <c:v>575.29179884799998</c:v>
                </c:pt>
                <c:pt idx="189">
                  <c:v>578.11798297899998</c:v>
                </c:pt>
                <c:pt idx="190">
                  <c:v>580.94416708599999</c:v>
                </c:pt>
                <c:pt idx="191">
                  <c:v>583.87448863999998</c:v>
                </c:pt>
                <c:pt idx="192">
                  <c:v>586.80481017</c:v>
                </c:pt>
                <c:pt idx="193">
                  <c:v>589.73513168099998</c:v>
                </c:pt>
                <c:pt idx="194">
                  <c:v>592.66545318199996</c:v>
                </c:pt>
                <c:pt idx="195">
                  <c:v>595.59577467099996</c:v>
                </c:pt>
                <c:pt idx="196">
                  <c:v>598.52609613699997</c:v>
                </c:pt>
                <c:pt idx="197">
                  <c:v>601.36693369</c:v>
                </c:pt>
                <c:pt idx="198">
                  <c:v>604.20777123699997</c:v>
                </c:pt>
                <c:pt idx="199">
                  <c:v>607.04860876099997</c:v>
                </c:pt>
                <c:pt idx="200">
                  <c:v>609.88944627199999</c:v>
                </c:pt>
                <c:pt idx="201">
                  <c:v>612.73028377200001</c:v>
                </c:pt>
                <c:pt idx="202">
                  <c:v>615.57112125699996</c:v>
                </c:pt>
                <c:pt idx="203">
                  <c:v>618.41195872200001</c:v>
                </c:pt>
                <c:pt idx="204">
                  <c:v>621.31472176299997</c:v>
                </c:pt>
                <c:pt idx="205">
                  <c:v>624.21748479799999</c:v>
                </c:pt>
                <c:pt idx="206">
                  <c:v>627.120247812</c:v>
                </c:pt>
                <c:pt idx="207">
                  <c:v>630.02301081799999</c:v>
                </c:pt>
                <c:pt idx="208">
                  <c:v>632.92577381000001</c:v>
                </c:pt>
                <c:pt idx="209">
                  <c:v>635.82853677900005</c:v>
                </c:pt>
                <c:pt idx="210">
                  <c:v>638.83316287399998</c:v>
                </c:pt>
                <c:pt idx="211">
                  <c:v>641.83778894700004</c:v>
                </c:pt>
                <c:pt idx="212">
                  <c:v>644.842415007</c:v>
                </c:pt>
                <c:pt idx="213">
                  <c:v>647.84704105399999</c:v>
                </c:pt>
                <c:pt idx="214">
                  <c:v>650.851667088</c:v>
                </c:pt>
                <c:pt idx="215">
                  <c:v>654.08102048199999</c:v>
                </c:pt>
                <c:pt idx="216">
                  <c:v>657.31037386000003</c:v>
                </c:pt>
                <c:pt idx="217">
                  <c:v>660.53972721800005</c:v>
                </c:pt>
                <c:pt idx="218">
                  <c:v>663.76908057699995</c:v>
                </c:pt>
                <c:pt idx="219">
                  <c:v>666.99843390499996</c:v>
                </c:pt>
                <c:pt idx="220">
                  <c:v>670.22778721999998</c:v>
                </c:pt>
                <c:pt idx="221">
                  <c:v>673.45714051599998</c:v>
                </c:pt>
                <c:pt idx="222">
                  <c:v>676.68649379999999</c:v>
                </c:pt>
                <c:pt idx="223">
                  <c:v>679.96013037199998</c:v>
                </c:pt>
                <c:pt idx="224">
                  <c:v>683.23376691800001</c:v>
                </c:pt>
                <c:pt idx="225">
                  <c:v>686.507403458</c:v>
                </c:pt>
                <c:pt idx="226">
                  <c:v>689.78103999200005</c:v>
                </c:pt>
                <c:pt idx="227">
                  <c:v>693.05467649699995</c:v>
                </c:pt>
                <c:pt idx="228">
                  <c:v>696.32831299300005</c:v>
                </c:pt>
                <c:pt idx="229">
                  <c:v>699.60194948000003</c:v>
                </c:pt>
                <c:pt idx="230">
                  <c:v>702.87558594400002</c:v>
                </c:pt>
                <c:pt idx="231">
                  <c:v>706.14922240700002</c:v>
                </c:pt>
                <c:pt idx="232">
                  <c:v>709.02278789599995</c:v>
                </c:pt>
                <c:pt idx="233">
                  <c:v>711.89635337499999</c:v>
                </c:pt>
                <c:pt idx="234">
                  <c:v>714.76991884400002</c:v>
                </c:pt>
                <c:pt idx="235">
                  <c:v>717.64348428599999</c:v>
                </c:pt>
                <c:pt idx="236">
                  <c:v>720.51704973200003</c:v>
                </c:pt>
                <c:pt idx="237">
                  <c:v>723.45436301699999</c:v>
                </c:pt>
                <c:pt idx="238">
                  <c:v>726.39167628200005</c:v>
                </c:pt>
                <c:pt idx="239">
                  <c:v>729.32898954100006</c:v>
                </c:pt>
                <c:pt idx="240">
                  <c:v>732.26630278200003</c:v>
                </c:pt>
                <c:pt idx="241">
                  <c:v>735.203616012</c:v>
                </c:pt>
                <c:pt idx="242">
                  <c:v>738.14092921600002</c:v>
                </c:pt>
                <c:pt idx="243">
                  <c:v>741.16949782699999</c:v>
                </c:pt>
                <c:pt idx="244">
                  <c:v>744.19806641900004</c:v>
                </c:pt>
                <c:pt idx="245">
                  <c:v>747.22663499400005</c:v>
                </c:pt>
                <c:pt idx="246">
                  <c:v>750.25520354599996</c:v>
                </c:pt>
                <c:pt idx="247">
                  <c:v>753.18127194299996</c:v>
                </c:pt>
                <c:pt idx="248">
                  <c:v>756.10734031499999</c:v>
                </c:pt>
                <c:pt idx="249">
                  <c:v>759.03340866799999</c:v>
                </c:pt>
                <c:pt idx="250">
                  <c:v>761.95947701399996</c:v>
                </c:pt>
                <c:pt idx="251">
                  <c:v>764.73861083600002</c:v>
                </c:pt>
                <c:pt idx="252">
                  <c:v>767.51774463799995</c:v>
                </c:pt>
                <c:pt idx="253">
                  <c:v>770.29687842400006</c:v>
                </c:pt>
                <c:pt idx="254">
                  <c:v>773.076012203</c:v>
                </c:pt>
                <c:pt idx="255">
                  <c:v>775.85514596500002</c:v>
                </c:pt>
                <c:pt idx="256">
                  <c:v>778.63427971199997</c:v>
                </c:pt>
                <c:pt idx="257">
                  <c:v>781.29001906999997</c:v>
                </c:pt>
                <c:pt idx="258">
                  <c:v>783.94575841100004</c:v>
                </c:pt>
                <c:pt idx="259">
                  <c:v>786.60149774599995</c:v>
                </c:pt>
                <c:pt idx="260">
                  <c:v>789.25723706500003</c:v>
                </c:pt>
                <c:pt idx="261">
                  <c:v>791.91297637399998</c:v>
                </c:pt>
                <c:pt idx="262">
                  <c:v>794.65800907200003</c:v>
                </c:pt>
                <c:pt idx="263">
                  <c:v>797.40304175999995</c:v>
                </c:pt>
                <c:pt idx="264">
                  <c:v>800.14807443500001</c:v>
                </c:pt>
                <c:pt idx="265">
                  <c:v>802.60330632800003</c:v>
                </c:pt>
                <c:pt idx="266">
                  <c:v>805.05853820300001</c:v>
                </c:pt>
                <c:pt idx="267">
                  <c:v>807.51377006999996</c:v>
                </c:pt>
                <c:pt idx="268">
                  <c:v>810.31316514100001</c:v>
                </c:pt>
                <c:pt idx="269">
                  <c:v>813.11256017999995</c:v>
                </c:pt>
                <c:pt idx="270">
                  <c:v>815.91195522800001</c:v>
                </c:pt>
                <c:pt idx="271">
                  <c:v>818.59310891899997</c:v>
                </c:pt>
                <c:pt idx="272">
                  <c:v>821.27426259200001</c:v>
                </c:pt>
                <c:pt idx="273">
                  <c:v>824.23075329300002</c:v>
                </c:pt>
                <c:pt idx="274">
                  <c:v>827.18724398799998</c:v>
                </c:pt>
                <c:pt idx="275">
                  <c:v>830.14373466200004</c:v>
                </c:pt>
                <c:pt idx="276">
                  <c:v>833.29305409899996</c:v>
                </c:pt>
                <c:pt idx="277">
                  <c:v>836.44237354500001</c:v>
                </c:pt>
                <c:pt idx="278">
                  <c:v>839.59169297200003</c:v>
                </c:pt>
                <c:pt idx="279">
                  <c:v>842.74101240100003</c:v>
                </c:pt>
                <c:pt idx="280">
                  <c:v>845.32192712200003</c:v>
                </c:pt>
                <c:pt idx="281">
                  <c:v>847.90284182300002</c:v>
                </c:pt>
                <c:pt idx="282">
                  <c:v>850.48375653400001</c:v>
                </c:pt>
                <c:pt idx="283">
                  <c:v>853.45296338200001</c:v>
                </c:pt>
                <c:pt idx="284">
                  <c:v>856.42217020700002</c:v>
                </c:pt>
                <c:pt idx="285">
                  <c:v>859.49366432099998</c:v>
                </c:pt>
                <c:pt idx="286">
                  <c:v>862.565158419</c:v>
                </c:pt>
                <c:pt idx="287">
                  <c:v>865.636652497</c:v>
                </c:pt>
                <c:pt idx="288">
                  <c:v>868.11403501699999</c:v>
                </c:pt>
                <c:pt idx="289">
                  <c:v>870.59141751799996</c:v>
                </c:pt>
                <c:pt idx="290">
                  <c:v>873.06880000800004</c:v>
                </c:pt>
                <c:pt idx="291">
                  <c:v>875.54618249099997</c:v>
                </c:pt>
                <c:pt idx="292">
                  <c:v>878.15360235399999</c:v>
                </c:pt>
                <c:pt idx="293">
                  <c:v>880.76102219799998</c:v>
                </c:pt>
                <c:pt idx="294">
                  <c:v>883.36844203800001</c:v>
                </c:pt>
                <c:pt idx="295">
                  <c:v>885.97586186399997</c:v>
                </c:pt>
                <c:pt idx="296">
                  <c:v>888.73492700400004</c:v>
                </c:pt>
                <c:pt idx="297">
                  <c:v>891.49399212499998</c:v>
                </c:pt>
                <c:pt idx="298">
                  <c:v>894.25305723899999</c:v>
                </c:pt>
                <c:pt idx="299">
                  <c:v>897.01212234100001</c:v>
                </c:pt>
                <c:pt idx="300">
                  <c:v>900.14254300899995</c:v>
                </c:pt>
                <c:pt idx="301">
                  <c:v>903.27296366600001</c:v>
                </c:pt>
                <c:pt idx="302">
                  <c:v>906.40338430099996</c:v>
                </c:pt>
                <c:pt idx="303">
                  <c:v>909.53380491500002</c:v>
                </c:pt>
                <c:pt idx="304">
                  <c:v>912.72560637799995</c:v>
                </c:pt>
                <c:pt idx="305">
                  <c:v>915.91740782600004</c:v>
                </c:pt>
                <c:pt idx="306">
                  <c:v>919.10920924699997</c:v>
                </c:pt>
                <c:pt idx="307">
                  <c:v>921.94284896099998</c:v>
                </c:pt>
                <c:pt idx="308">
                  <c:v>924.776488653</c:v>
                </c:pt>
                <c:pt idx="309">
                  <c:v>927.61012833500001</c:v>
                </c:pt>
                <c:pt idx="310">
                  <c:v>930.44376801500005</c:v>
                </c:pt>
                <c:pt idx="311">
                  <c:v>933.27740768499996</c:v>
                </c:pt>
                <c:pt idx="312">
                  <c:v>936.54301607599996</c:v>
                </c:pt>
                <c:pt idx="313">
                  <c:v>939.80862447100003</c:v>
                </c:pt>
                <c:pt idx="314">
                  <c:v>943.07423284399999</c:v>
                </c:pt>
                <c:pt idx="315">
                  <c:v>946.339841224</c:v>
                </c:pt>
                <c:pt idx="316">
                  <c:v>949.291230122</c:v>
                </c:pt>
                <c:pt idx="317">
                  <c:v>952.24261902000001</c:v>
                </c:pt>
                <c:pt idx="318">
                  <c:v>955.19400791299995</c:v>
                </c:pt>
                <c:pt idx="319">
                  <c:v>958.362113389</c:v>
                </c:pt>
                <c:pt idx="320">
                  <c:v>961.53021886900001</c:v>
                </c:pt>
                <c:pt idx="321">
                  <c:v>964.69832434700004</c:v>
                </c:pt>
                <c:pt idx="322">
                  <c:v>967.86642984299999</c:v>
                </c:pt>
                <c:pt idx="323">
                  <c:v>971.03453532799995</c:v>
                </c:pt>
                <c:pt idx="324">
                  <c:v>973.76083790300004</c:v>
                </c:pt>
                <c:pt idx="325">
                  <c:v>976.48714046500004</c:v>
                </c:pt>
                <c:pt idx="326">
                  <c:v>979.21344302900002</c:v>
                </c:pt>
                <c:pt idx="327">
                  <c:v>981.93974559499998</c:v>
                </c:pt>
                <c:pt idx="328">
                  <c:v>984.66604816100005</c:v>
                </c:pt>
                <c:pt idx="329">
                  <c:v>987.344164869</c:v>
                </c:pt>
                <c:pt idx="330">
                  <c:v>990.02228155900002</c:v>
                </c:pt>
                <c:pt idx="331">
                  <c:v>992.70039825100002</c:v>
                </c:pt>
                <c:pt idx="332">
                  <c:v>995.37851494400002</c:v>
                </c:pt>
                <c:pt idx="333">
                  <c:v>998.056631627</c:v>
                </c:pt>
                <c:pt idx="334">
                  <c:v>1000.75894868</c:v>
                </c:pt>
                <c:pt idx="335">
                  <c:v>1003.46126572</c:v>
                </c:pt>
                <c:pt idx="336">
                  <c:v>1006.16358275</c:v>
                </c:pt>
                <c:pt idx="337">
                  <c:v>1008.8658997799999</c:v>
                </c:pt>
                <c:pt idx="338">
                  <c:v>1011.56821681</c:v>
                </c:pt>
                <c:pt idx="339">
                  <c:v>1014.78391456</c:v>
                </c:pt>
                <c:pt idx="340">
                  <c:v>1017.9996123</c:v>
                </c:pt>
                <c:pt idx="341">
                  <c:v>1021.2153100199999</c:v>
                </c:pt>
                <c:pt idx="342">
                  <c:v>1024.43100772</c:v>
                </c:pt>
                <c:pt idx="343">
                  <c:v>1027.6467054</c:v>
                </c:pt>
                <c:pt idx="344">
                  <c:v>1030.63959017</c:v>
                </c:pt>
                <c:pt idx="345">
                  <c:v>1033.63247492</c:v>
                </c:pt>
                <c:pt idx="346">
                  <c:v>1036.62535966</c:v>
                </c:pt>
                <c:pt idx="347">
                  <c:v>1039.61824439</c:v>
                </c:pt>
                <c:pt idx="348">
                  <c:v>1042.6111291</c:v>
                </c:pt>
                <c:pt idx="349">
                  <c:v>1045.6040138000001</c:v>
                </c:pt>
                <c:pt idx="350">
                  <c:v>1048.5968984799999</c:v>
                </c:pt>
                <c:pt idx="351">
                  <c:v>1051.5784134600001</c:v>
                </c:pt>
                <c:pt idx="352">
                  <c:v>1054.5599284499999</c:v>
                </c:pt>
                <c:pt idx="353">
                  <c:v>1057.54144342</c:v>
                </c:pt>
                <c:pt idx="354">
                  <c:v>1060.52295839</c:v>
                </c:pt>
                <c:pt idx="355">
                  <c:v>1063.5044733499999</c:v>
                </c:pt>
                <c:pt idx="356">
                  <c:v>1066.48598829</c:v>
                </c:pt>
                <c:pt idx="357">
                  <c:v>1069.4675032299999</c:v>
                </c:pt>
                <c:pt idx="358">
                  <c:v>1072.44901817</c:v>
                </c:pt>
                <c:pt idx="359">
                  <c:v>1075.4305330899999</c:v>
                </c:pt>
                <c:pt idx="360">
                  <c:v>1078.4120480199999</c:v>
                </c:pt>
              </c:numCache>
            </c:numRef>
          </c:xVal>
          <c:yVal>
            <c:numRef>
              <c:f>'[Attachment C-Stream Profile and Data.xlsx]Sheet3'!$C$2:$C$362</c:f>
              <c:numCache>
                <c:formatCode>General</c:formatCode>
                <c:ptCount val="361"/>
                <c:pt idx="0">
                  <c:v>175.61619999999999</c:v>
                </c:pt>
                <c:pt idx="1">
                  <c:v>175.6885</c:v>
                </c:pt>
                <c:pt idx="2">
                  <c:v>175.6953</c:v>
                </c:pt>
                <c:pt idx="3">
                  <c:v>175.5496</c:v>
                </c:pt>
                <c:pt idx="4">
                  <c:v>175.41050000000001</c:v>
                </c:pt>
                <c:pt idx="5">
                  <c:v>175.4676</c:v>
                </c:pt>
                <c:pt idx="6">
                  <c:v>176.09649999999999</c:v>
                </c:pt>
                <c:pt idx="7">
                  <c:v>176.10040000000001</c:v>
                </c:pt>
                <c:pt idx="8">
                  <c:v>176.1234</c:v>
                </c:pt>
                <c:pt idx="9">
                  <c:v>176.29599999999999</c:v>
                </c:pt>
                <c:pt idx="10">
                  <c:v>176.4742</c:v>
                </c:pt>
                <c:pt idx="11">
                  <c:v>176.67570000000001</c:v>
                </c:pt>
                <c:pt idx="12">
                  <c:v>176.9179</c:v>
                </c:pt>
                <c:pt idx="13">
                  <c:v>176.8792</c:v>
                </c:pt>
                <c:pt idx="14">
                  <c:v>176.77379999999999</c:v>
                </c:pt>
                <c:pt idx="15">
                  <c:v>176.48410000000001</c:v>
                </c:pt>
                <c:pt idx="16">
                  <c:v>176.1695</c:v>
                </c:pt>
                <c:pt idx="17">
                  <c:v>175.99250000000001</c:v>
                </c:pt>
                <c:pt idx="18">
                  <c:v>176.09889999999999</c:v>
                </c:pt>
                <c:pt idx="19">
                  <c:v>176.1086</c:v>
                </c:pt>
                <c:pt idx="20">
                  <c:v>176.0515</c:v>
                </c:pt>
                <c:pt idx="21">
                  <c:v>175.9795</c:v>
                </c:pt>
                <c:pt idx="22">
                  <c:v>175.77279999999999</c:v>
                </c:pt>
                <c:pt idx="23">
                  <c:v>175.78120000000001</c:v>
                </c:pt>
                <c:pt idx="24">
                  <c:v>176.0359</c:v>
                </c:pt>
                <c:pt idx="25">
                  <c:v>176.0538</c:v>
                </c:pt>
                <c:pt idx="26">
                  <c:v>175.99870000000001</c:v>
                </c:pt>
                <c:pt idx="27">
                  <c:v>176.07140000000001</c:v>
                </c:pt>
                <c:pt idx="28">
                  <c:v>176.2303</c:v>
                </c:pt>
                <c:pt idx="29">
                  <c:v>176.1532</c:v>
                </c:pt>
                <c:pt idx="30">
                  <c:v>176.09360000000001</c:v>
                </c:pt>
                <c:pt idx="31">
                  <c:v>176.17830000000001</c:v>
                </c:pt>
                <c:pt idx="32">
                  <c:v>176.262</c:v>
                </c:pt>
                <c:pt idx="33">
                  <c:v>176.23560000000001</c:v>
                </c:pt>
                <c:pt idx="34">
                  <c:v>176.20050000000001</c:v>
                </c:pt>
                <c:pt idx="35">
                  <c:v>176.20240000000001</c:v>
                </c:pt>
                <c:pt idx="36">
                  <c:v>176.06729999999999</c:v>
                </c:pt>
                <c:pt idx="37">
                  <c:v>176.00239999999999</c:v>
                </c:pt>
                <c:pt idx="38">
                  <c:v>176.02619999999999</c:v>
                </c:pt>
                <c:pt idx="39">
                  <c:v>176.14940000000001</c:v>
                </c:pt>
                <c:pt idx="40">
                  <c:v>176.32249999999999</c:v>
                </c:pt>
                <c:pt idx="41">
                  <c:v>176.57990000000001</c:v>
                </c:pt>
                <c:pt idx="42">
                  <c:v>176.58670000000001</c:v>
                </c:pt>
                <c:pt idx="43">
                  <c:v>176.47370000000001</c:v>
                </c:pt>
                <c:pt idx="44">
                  <c:v>176.6233</c:v>
                </c:pt>
                <c:pt idx="45">
                  <c:v>176.7098</c:v>
                </c:pt>
                <c:pt idx="46">
                  <c:v>176.65780000000001</c:v>
                </c:pt>
                <c:pt idx="47">
                  <c:v>176.59110000000001</c:v>
                </c:pt>
                <c:pt idx="48">
                  <c:v>176.57210000000001</c:v>
                </c:pt>
                <c:pt idx="49">
                  <c:v>176.56700000000001</c:v>
                </c:pt>
                <c:pt idx="50">
                  <c:v>176.53800000000001</c:v>
                </c:pt>
                <c:pt idx="51">
                  <c:v>176.48330000000001</c:v>
                </c:pt>
                <c:pt idx="52">
                  <c:v>176.43389999999999</c:v>
                </c:pt>
                <c:pt idx="53">
                  <c:v>176.44630000000001</c:v>
                </c:pt>
                <c:pt idx="54">
                  <c:v>176.47640000000001</c:v>
                </c:pt>
                <c:pt idx="55">
                  <c:v>176.53620000000001</c:v>
                </c:pt>
                <c:pt idx="56">
                  <c:v>176.5926</c:v>
                </c:pt>
                <c:pt idx="57">
                  <c:v>176.61760000000001</c:v>
                </c:pt>
                <c:pt idx="58">
                  <c:v>176.68299999999999</c:v>
                </c:pt>
                <c:pt idx="59">
                  <c:v>176.69159999999999</c:v>
                </c:pt>
                <c:pt idx="60">
                  <c:v>176.51849999999999</c:v>
                </c:pt>
                <c:pt idx="61">
                  <c:v>176.58590000000001</c:v>
                </c:pt>
                <c:pt idx="62">
                  <c:v>176.67949999999999</c:v>
                </c:pt>
                <c:pt idx="63">
                  <c:v>176.5881</c:v>
                </c:pt>
                <c:pt idx="64">
                  <c:v>176.64689999999999</c:v>
                </c:pt>
                <c:pt idx="65">
                  <c:v>176.7852</c:v>
                </c:pt>
                <c:pt idx="66">
                  <c:v>176.73060000000001</c:v>
                </c:pt>
                <c:pt idx="67">
                  <c:v>176.70859999999999</c:v>
                </c:pt>
                <c:pt idx="68">
                  <c:v>176.81569999999999</c:v>
                </c:pt>
                <c:pt idx="69">
                  <c:v>176.8304</c:v>
                </c:pt>
                <c:pt idx="70">
                  <c:v>176.81489999999999</c:v>
                </c:pt>
                <c:pt idx="71">
                  <c:v>176.76240000000001</c:v>
                </c:pt>
                <c:pt idx="72">
                  <c:v>176.70660000000001</c:v>
                </c:pt>
                <c:pt idx="73">
                  <c:v>176.5223</c:v>
                </c:pt>
                <c:pt idx="74">
                  <c:v>176.4384</c:v>
                </c:pt>
                <c:pt idx="75">
                  <c:v>176.48869999999999</c:v>
                </c:pt>
                <c:pt idx="76">
                  <c:v>176.74889999999999</c:v>
                </c:pt>
                <c:pt idx="77">
                  <c:v>176.8749</c:v>
                </c:pt>
                <c:pt idx="78">
                  <c:v>176.78829999999999</c:v>
                </c:pt>
                <c:pt idx="79">
                  <c:v>176.6884</c:v>
                </c:pt>
                <c:pt idx="80">
                  <c:v>176.6268</c:v>
                </c:pt>
                <c:pt idx="81">
                  <c:v>177.0266</c:v>
                </c:pt>
                <c:pt idx="82">
                  <c:v>177.13140000000001</c:v>
                </c:pt>
                <c:pt idx="83">
                  <c:v>177.0916</c:v>
                </c:pt>
                <c:pt idx="84">
                  <c:v>177.13069999999999</c:v>
                </c:pt>
                <c:pt idx="85">
                  <c:v>177.14519999999999</c:v>
                </c:pt>
                <c:pt idx="86">
                  <c:v>177.12360000000001</c:v>
                </c:pt>
                <c:pt idx="87">
                  <c:v>177.31569999999999</c:v>
                </c:pt>
                <c:pt idx="88">
                  <c:v>177.42599999999999</c:v>
                </c:pt>
                <c:pt idx="89">
                  <c:v>177.3708</c:v>
                </c:pt>
                <c:pt idx="90">
                  <c:v>177.05699999999999</c:v>
                </c:pt>
                <c:pt idx="91">
                  <c:v>176.9393</c:v>
                </c:pt>
                <c:pt idx="92">
                  <c:v>176.90360000000001</c:v>
                </c:pt>
                <c:pt idx="93">
                  <c:v>176.78389999999999</c:v>
                </c:pt>
                <c:pt idx="94">
                  <c:v>176.6122</c:v>
                </c:pt>
                <c:pt idx="95">
                  <c:v>176.56950000000001</c:v>
                </c:pt>
                <c:pt idx="96">
                  <c:v>176.6746</c:v>
                </c:pt>
                <c:pt idx="97">
                  <c:v>176.79259999999999</c:v>
                </c:pt>
                <c:pt idx="98">
                  <c:v>176.91409999999999</c:v>
                </c:pt>
                <c:pt idx="99">
                  <c:v>177.2039</c:v>
                </c:pt>
                <c:pt idx="100">
                  <c:v>177.5427</c:v>
                </c:pt>
                <c:pt idx="101">
                  <c:v>177.88990000000001</c:v>
                </c:pt>
                <c:pt idx="102">
                  <c:v>178.19380000000001</c:v>
                </c:pt>
                <c:pt idx="103">
                  <c:v>178.13050000000001</c:v>
                </c:pt>
                <c:pt idx="104">
                  <c:v>177.59970000000001</c:v>
                </c:pt>
                <c:pt idx="105">
                  <c:v>176.99940000000001</c:v>
                </c:pt>
                <c:pt idx="106">
                  <c:v>176.90180000000001</c:v>
                </c:pt>
                <c:pt idx="107">
                  <c:v>177.10570000000001</c:v>
                </c:pt>
                <c:pt idx="108">
                  <c:v>177.28059999999999</c:v>
                </c:pt>
                <c:pt idx="109">
                  <c:v>177.2671</c:v>
                </c:pt>
                <c:pt idx="110">
                  <c:v>177.60720000000001</c:v>
                </c:pt>
                <c:pt idx="111">
                  <c:v>178.37</c:v>
                </c:pt>
                <c:pt idx="112">
                  <c:v>177.99270000000001</c:v>
                </c:pt>
                <c:pt idx="113">
                  <c:v>177.2756</c:v>
                </c:pt>
                <c:pt idx="114">
                  <c:v>177.07910000000001</c:v>
                </c:pt>
                <c:pt idx="115">
                  <c:v>177.02099999999999</c:v>
                </c:pt>
                <c:pt idx="116">
                  <c:v>176.95310000000001</c:v>
                </c:pt>
                <c:pt idx="117">
                  <c:v>176.9838</c:v>
                </c:pt>
                <c:pt idx="118">
                  <c:v>177.0686</c:v>
                </c:pt>
                <c:pt idx="119">
                  <c:v>177.2099</c:v>
                </c:pt>
                <c:pt idx="120">
                  <c:v>177.39070000000001</c:v>
                </c:pt>
                <c:pt idx="121">
                  <c:v>177.49549999999999</c:v>
                </c:pt>
                <c:pt idx="122">
                  <c:v>177.5172</c:v>
                </c:pt>
                <c:pt idx="123">
                  <c:v>177.52029999999999</c:v>
                </c:pt>
                <c:pt idx="124">
                  <c:v>177.70750000000001</c:v>
                </c:pt>
                <c:pt idx="125">
                  <c:v>177.75649999999999</c:v>
                </c:pt>
                <c:pt idx="126">
                  <c:v>177.4246</c:v>
                </c:pt>
                <c:pt idx="127">
                  <c:v>177.3066</c:v>
                </c:pt>
                <c:pt idx="128">
                  <c:v>177.39949999999999</c:v>
                </c:pt>
                <c:pt idx="129">
                  <c:v>177.40790000000001</c:v>
                </c:pt>
                <c:pt idx="130">
                  <c:v>177.54509999999999</c:v>
                </c:pt>
                <c:pt idx="131">
                  <c:v>177.64609999999999</c:v>
                </c:pt>
                <c:pt idx="132">
                  <c:v>177.59790000000001</c:v>
                </c:pt>
                <c:pt idx="133">
                  <c:v>177.54179999999999</c:v>
                </c:pt>
                <c:pt idx="134">
                  <c:v>177.65880000000001</c:v>
                </c:pt>
                <c:pt idx="135">
                  <c:v>177.6123</c:v>
                </c:pt>
                <c:pt idx="136">
                  <c:v>177.25</c:v>
                </c:pt>
                <c:pt idx="137">
                  <c:v>177.1523</c:v>
                </c:pt>
                <c:pt idx="138">
                  <c:v>177.31960000000001</c:v>
                </c:pt>
                <c:pt idx="139">
                  <c:v>177.67169999999999</c:v>
                </c:pt>
                <c:pt idx="140">
                  <c:v>177.6472</c:v>
                </c:pt>
                <c:pt idx="141">
                  <c:v>177.39699999999999</c:v>
                </c:pt>
                <c:pt idx="142">
                  <c:v>177.24529999999999</c:v>
                </c:pt>
                <c:pt idx="143">
                  <c:v>177.41210000000001</c:v>
                </c:pt>
                <c:pt idx="144">
                  <c:v>177.35050000000001</c:v>
                </c:pt>
                <c:pt idx="145">
                  <c:v>177.36439999999999</c:v>
                </c:pt>
                <c:pt idx="146">
                  <c:v>177.32169999999999</c:v>
                </c:pt>
                <c:pt idx="147">
                  <c:v>177.32650000000001</c:v>
                </c:pt>
                <c:pt idx="148">
                  <c:v>177.26560000000001</c:v>
                </c:pt>
                <c:pt idx="149">
                  <c:v>177.14269999999999</c:v>
                </c:pt>
                <c:pt idx="150">
                  <c:v>177.13239999999999</c:v>
                </c:pt>
                <c:pt idx="151">
                  <c:v>177.04490000000001</c:v>
                </c:pt>
                <c:pt idx="152">
                  <c:v>176.99289999999999</c:v>
                </c:pt>
                <c:pt idx="153">
                  <c:v>177.18170000000001</c:v>
                </c:pt>
                <c:pt idx="154">
                  <c:v>177.3706</c:v>
                </c:pt>
                <c:pt idx="155">
                  <c:v>177.3595</c:v>
                </c:pt>
                <c:pt idx="156">
                  <c:v>177.3792</c:v>
                </c:pt>
                <c:pt idx="157">
                  <c:v>177.56299999999999</c:v>
                </c:pt>
                <c:pt idx="158">
                  <c:v>177.81829999999999</c:v>
                </c:pt>
                <c:pt idx="159">
                  <c:v>178.0891</c:v>
                </c:pt>
                <c:pt idx="160">
                  <c:v>178.64449999999999</c:v>
                </c:pt>
                <c:pt idx="161">
                  <c:v>179.32429999999999</c:v>
                </c:pt>
                <c:pt idx="162">
                  <c:v>179.7784</c:v>
                </c:pt>
                <c:pt idx="163">
                  <c:v>180.2936</c:v>
                </c:pt>
                <c:pt idx="164">
                  <c:v>180.9907</c:v>
                </c:pt>
                <c:pt idx="165">
                  <c:v>181.7508</c:v>
                </c:pt>
                <c:pt idx="166">
                  <c:v>182.51400000000001</c:v>
                </c:pt>
                <c:pt idx="167">
                  <c:v>183.05879999999999</c:v>
                </c:pt>
                <c:pt idx="168">
                  <c:v>183.89160000000001</c:v>
                </c:pt>
                <c:pt idx="169">
                  <c:v>184.7347</c:v>
                </c:pt>
                <c:pt idx="170">
                  <c:v>185.7544</c:v>
                </c:pt>
                <c:pt idx="171">
                  <c:v>186.19409999999999</c:v>
                </c:pt>
                <c:pt idx="172">
                  <c:v>186.4513</c:v>
                </c:pt>
                <c:pt idx="173">
                  <c:v>186.51929999999999</c:v>
                </c:pt>
                <c:pt idx="174">
                  <c:v>186.5521</c:v>
                </c:pt>
                <c:pt idx="175">
                  <c:v>186.66</c:v>
                </c:pt>
                <c:pt idx="176">
                  <c:v>186.5479</c:v>
                </c:pt>
                <c:pt idx="177">
                  <c:v>186.5779</c:v>
                </c:pt>
                <c:pt idx="178">
                  <c:v>186.61359999999999</c:v>
                </c:pt>
                <c:pt idx="179">
                  <c:v>186.69589999999999</c:v>
                </c:pt>
                <c:pt idx="180">
                  <c:v>186.77500000000001</c:v>
                </c:pt>
                <c:pt idx="181">
                  <c:v>186.8623</c:v>
                </c:pt>
                <c:pt idx="182">
                  <c:v>186.96440000000001</c:v>
                </c:pt>
                <c:pt idx="183">
                  <c:v>186.98939999999999</c:v>
                </c:pt>
                <c:pt idx="184">
                  <c:v>186.8706</c:v>
                </c:pt>
                <c:pt idx="185">
                  <c:v>186.88239999999999</c:v>
                </c:pt>
                <c:pt idx="186">
                  <c:v>186.8193</c:v>
                </c:pt>
                <c:pt idx="187">
                  <c:v>186.80549999999999</c:v>
                </c:pt>
                <c:pt idx="188">
                  <c:v>186.81</c:v>
                </c:pt>
                <c:pt idx="189">
                  <c:v>186.7653</c:v>
                </c:pt>
                <c:pt idx="190">
                  <c:v>186.72970000000001</c:v>
                </c:pt>
                <c:pt idx="191">
                  <c:v>186.59610000000001</c:v>
                </c:pt>
                <c:pt idx="192">
                  <c:v>186.34870000000001</c:v>
                </c:pt>
                <c:pt idx="193">
                  <c:v>186.2303</c:v>
                </c:pt>
                <c:pt idx="194">
                  <c:v>186.41669999999999</c:v>
                </c:pt>
                <c:pt idx="195">
                  <c:v>186.64930000000001</c:v>
                </c:pt>
                <c:pt idx="196">
                  <c:v>186.75970000000001</c:v>
                </c:pt>
                <c:pt idx="197">
                  <c:v>186.86609999999999</c:v>
                </c:pt>
                <c:pt idx="198">
                  <c:v>187.0317</c:v>
                </c:pt>
                <c:pt idx="199">
                  <c:v>186.74459999999999</c:v>
                </c:pt>
                <c:pt idx="200">
                  <c:v>186.5367</c:v>
                </c:pt>
                <c:pt idx="201">
                  <c:v>186.42750000000001</c:v>
                </c:pt>
                <c:pt idx="202">
                  <c:v>186.52449999999999</c:v>
                </c:pt>
                <c:pt idx="203">
                  <c:v>186.7439</c:v>
                </c:pt>
                <c:pt idx="204">
                  <c:v>186.90090000000001</c:v>
                </c:pt>
                <c:pt idx="205">
                  <c:v>187.01159999999999</c:v>
                </c:pt>
                <c:pt idx="206">
                  <c:v>187.1035</c:v>
                </c:pt>
                <c:pt idx="207">
                  <c:v>187.34280000000001</c:v>
                </c:pt>
                <c:pt idx="208">
                  <c:v>187.4169</c:v>
                </c:pt>
                <c:pt idx="209">
                  <c:v>187.34880000000001</c:v>
                </c:pt>
                <c:pt idx="210">
                  <c:v>187.18799999999999</c:v>
                </c:pt>
                <c:pt idx="211">
                  <c:v>187.03190000000001</c:v>
                </c:pt>
                <c:pt idx="212">
                  <c:v>186.9933</c:v>
                </c:pt>
                <c:pt idx="213">
                  <c:v>187.09010000000001</c:v>
                </c:pt>
                <c:pt idx="214">
                  <c:v>187.10759999999999</c:v>
                </c:pt>
                <c:pt idx="215">
                  <c:v>186.95660000000001</c:v>
                </c:pt>
                <c:pt idx="216">
                  <c:v>187.07470000000001</c:v>
                </c:pt>
                <c:pt idx="217">
                  <c:v>186.92449999999999</c:v>
                </c:pt>
                <c:pt idx="218">
                  <c:v>186.69739999999999</c:v>
                </c:pt>
                <c:pt idx="219">
                  <c:v>186.75749999999999</c:v>
                </c:pt>
                <c:pt idx="220">
                  <c:v>186.84</c:v>
                </c:pt>
                <c:pt idx="221">
                  <c:v>186.95590000000001</c:v>
                </c:pt>
                <c:pt idx="222">
                  <c:v>186.99440000000001</c:v>
                </c:pt>
                <c:pt idx="223">
                  <c:v>187.02289999999999</c:v>
                </c:pt>
                <c:pt idx="224">
                  <c:v>186.87870000000001</c:v>
                </c:pt>
                <c:pt idx="225">
                  <c:v>186.739</c:v>
                </c:pt>
                <c:pt idx="226">
                  <c:v>186.75059999999999</c:v>
                </c:pt>
                <c:pt idx="227">
                  <c:v>186.7253</c:v>
                </c:pt>
                <c:pt idx="228">
                  <c:v>186.58359999999999</c:v>
                </c:pt>
                <c:pt idx="229">
                  <c:v>186.43270000000001</c:v>
                </c:pt>
                <c:pt idx="230">
                  <c:v>186.3442</c:v>
                </c:pt>
                <c:pt idx="231">
                  <c:v>186.5137</c:v>
                </c:pt>
                <c:pt idx="232">
                  <c:v>186.68620000000001</c:v>
                </c:pt>
                <c:pt idx="233">
                  <c:v>186.69390000000001</c:v>
                </c:pt>
                <c:pt idx="234">
                  <c:v>186.7303</c:v>
                </c:pt>
                <c:pt idx="235">
                  <c:v>186.7861</c:v>
                </c:pt>
                <c:pt idx="236">
                  <c:v>186.9649</c:v>
                </c:pt>
                <c:pt idx="237">
                  <c:v>186.94309999999999</c:v>
                </c:pt>
                <c:pt idx="238">
                  <c:v>186.9136</c:v>
                </c:pt>
                <c:pt idx="239">
                  <c:v>186.93799999999999</c:v>
                </c:pt>
                <c:pt idx="240">
                  <c:v>186.9153</c:v>
                </c:pt>
                <c:pt idx="241">
                  <c:v>187.0385</c:v>
                </c:pt>
                <c:pt idx="242">
                  <c:v>187.06899999999999</c:v>
                </c:pt>
                <c:pt idx="243">
                  <c:v>186.9486</c:v>
                </c:pt>
                <c:pt idx="244">
                  <c:v>186.98150000000001</c:v>
                </c:pt>
                <c:pt idx="245">
                  <c:v>186.87289999999999</c:v>
                </c:pt>
                <c:pt idx="246">
                  <c:v>186.9751</c:v>
                </c:pt>
                <c:pt idx="247">
                  <c:v>186.99760000000001</c:v>
                </c:pt>
                <c:pt idx="248">
                  <c:v>186.99209999999999</c:v>
                </c:pt>
                <c:pt idx="249">
                  <c:v>186.983</c:v>
                </c:pt>
                <c:pt idx="250">
                  <c:v>186.96629999999999</c:v>
                </c:pt>
                <c:pt idx="251">
                  <c:v>186.91579999999999</c:v>
                </c:pt>
                <c:pt idx="252">
                  <c:v>187.09800000000001</c:v>
                </c:pt>
                <c:pt idx="253">
                  <c:v>187.0779</c:v>
                </c:pt>
                <c:pt idx="254">
                  <c:v>186.9778</c:v>
                </c:pt>
                <c:pt idx="255">
                  <c:v>186.87</c:v>
                </c:pt>
                <c:pt idx="256">
                  <c:v>186.73500000000001</c:v>
                </c:pt>
                <c:pt idx="257">
                  <c:v>186.9872</c:v>
                </c:pt>
                <c:pt idx="258">
                  <c:v>186.97499999999999</c:v>
                </c:pt>
                <c:pt idx="259">
                  <c:v>186.89940000000001</c:v>
                </c:pt>
                <c:pt idx="260">
                  <c:v>186.81659999999999</c:v>
                </c:pt>
                <c:pt idx="261">
                  <c:v>186.71780000000001</c:v>
                </c:pt>
                <c:pt idx="262">
                  <c:v>186.79480000000001</c:v>
                </c:pt>
                <c:pt idx="263">
                  <c:v>186.9015</c:v>
                </c:pt>
                <c:pt idx="264">
                  <c:v>186.98929999999999</c:v>
                </c:pt>
                <c:pt idx="265">
                  <c:v>186.97669999999999</c:v>
                </c:pt>
                <c:pt idx="266">
                  <c:v>186.9675</c:v>
                </c:pt>
                <c:pt idx="267">
                  <c:v>186.9607</c:v>
                </c:pt>
                <c:pt idx="268">
                  <c:v>186.8528</c:v>
                </c:pt>
                <c:pt idx="269">
                  <c:v>186.8843</c:v>
                </c:pt>
                <c:pt idx="270">
                  <c:v>186.79470000000001</c:v>
                </c:pt>
                <c:pt idx="271">
                  <c:v>186.84280000000001</c:v>
                </c:pt>
                <c:pt idx="272">
                  <c:v>186.9829</c:v>
                </c:pt>
                <c:pt idx="273">
                  <c:v>187.00149999999999</c:v>
                </c:pt>
                <c:pt idx="274">
                  <c:v>186.94749999999999</c:v>
                </c:pt>
                <c:pt idx="275">
                  <c:v>186.83969999999999</c:v>
                </c:pt>
                <c:pt idx="276">
                  <c:v>187.12190000000001</c:v>
                </c:pt>
                <c:pt idx="277">
                  <c:v>187.35900000000001</c:v>
                </c:pt>
                <c:pt idx="278">
                  <c:v>187.52709999999999</c:v>
                </c:pt>
                <c:pt idx="279">
                  <c:v>187.4571</c:v>
                </c:pt>
                <c:pt idx="280">
                  <c:v>187.21690000000001</c:v>
                </c:pt>
                <c:pt idx="281">
                  <c:v>187.13120000000001</c:v>
                </c:pt>
                <c:pt idx="282">
                  <c:v>187.19200000000001</c:v>
                </c:pt>
                <c:pt idx="283">
                  <c:v>187.2861</c:v>
                </c:pt>
                <c:pt idx="284">
                  <c:v>187.42670000000001</c:v>
                </c:pt>
                <c:pt idx="285">
                  <c:v>186.98830000000001</c:v>
                </c:pt>
                <c:pt idx="286">
                  <c:v>187.00899999999999</c:v>
                </c:pt>
                <c:pt idx="287">
                  <c:v>187.03899999999999</c:v>
                </c:pt>
                <c:pt idx="288">
                  <c:v>187.0334</c:v>
                </c:pt>
                <c:pt idx="289">
                  <c:v>187.13640000000001</c:v>
                </c:pt>
                <c:pt idx="290">
                  <c:v>187.21440000000001</c:v>
                </c:pt>
                <c:pt idx="291">
                  <c:v>187.2482</c:v>
                </c:pt>
                <c:pt idx="292">
                  <c:v>187.22669999999999</c:v>
                </c:pt>
                <c:pt idx="293">
                  <c:v>187.24600000000001</c:v>
                </c:pt>
                <c:pt idx="294">
                  <c:v>187.3312</c:v>
                </c:pt>
                <c:pt idx="295">
                  <c:v>187.41980000000001</c:v>
                </c:pt>
                <c:pt idx="296">
                  <c:v>187.4229</c:v>
                </c:pt>
                <c:pt idx="297">
                  <c:v>187.4289</c:v>
                </c:pt>
                <c:pt idx="298">
                  <c:v>187.34870000000001</c:v>
                </c:pt>
                <c:pt idx="299">
                  <c:v>187.34880000000001</c:v>
                </c:pt>
                <c:pt idx="300">
                  <c:v>187.33850000000001</c:v>
                </c:pt>
                <c:pt idx="301">
                  <c:v>187.26669999999999</c:v>
                </c:pt>
                <c:pt idx="302">
                  <c:v>187.39019999999999</c:v>
                </c:pt>
                <c:pt idx="303">
                  <c:v>187.8297</c:v>
                </c:pt>
                <c:pt idx="304">
                  <c:v>188.19489999999999</c:v>
                </c:pt>
                <c:pt idx="305">
                  <c:v>187.7877</c:v>
                </c:pt>
                <c:pt idx="306">
                  <c:v>187.15729999999999</c:v>
                </c:pt>
                <c:pt idx="307">
                  <c:v>187.16390000000001</c:v>
                </c:pt>
                <c:pt idx="308">
                  <c:v>187.31469999999999</c:v>
                </c:pt>
                <c:pt idx="309">
                  <c:v>187.61590000000001</c:v>
                </c:pt>
                <c:pt idx="310">
                  <c:v>187.48159999999999</c:v>
                </c:pt>
                <c:pt idx="311">
                  <c:v>187.3724</c:v>
                </c:pt>
                <c:pt idx="312">
                  <c:v>187.1249</c:v>
                </c:pt>
                <c:pt idx="313">
                  <c:v>187.0574</c:v>
                </c:pt>
                <c:pt idx="314">
                  <c:v>187.22139999999999</c:v>
                </c:pt>
                <c:pt idx="315">
                  <c:v>187.2741</c:v>
                </c:pt>
                <c:pt idx="316">
                  <c:v>187.23560000000001</c:v>
                </c:pt>
                <c:pt idx="317">
                  <c:v>187.20150000000001</c:v>
                </c:pt>
                <c:pt idx="318">
                  <c:v>187.29409999999999</c:v>
                </c:pt>
                <c:pt idx="319">
                  <c:v>187.36279999999999</c:v>
                </c:pt>
                <c:pt idx="320">
                  <c:v>187.3811</c:v>
                </c:pt>
                <c:pt idx="321">
                  <c:v>187.45590000000001</c:v>
                </c:pt>
                <c:pt idx="322">
                  <c:v>188.00450000000001</c:v>
                </c:pt>
                <c:pt idx="323">
                  <c:v>188.87909999999999</c:v>
                </c:pt>
                <c:pt idx="324">
                  <c:v>188.8648</c:v>
                </c:pt>
                <c:pt idx="325">
                  <c:v>188.65280000000001</c:v>
                </c:pt>
                <c:pt idx="326">
                  <c:v>188.3211</c:v>
                </c:pt>
                <c:pt idx="327">
                  <c:v>187.98220000000001</c:v>
                </c:pt>
                <c:pt idx="328">
                  <c:v>187.69640000000001</c:v>
                </c:pt>
                <c:pt idx="329">
                  <c:v>187.7482</c:v>
                </c:pt>
                <c:pt idx="330">
                  <c:v>187.30690000000001</c:v>
                </c:pt>
                <c:pt idx="331">
                  <c:v>187.11510000000001</c:v>
                </c:pt>
                <c:pt idx="332">
                  <c:v>187.26070000000001</c:v>
                </c:pt>
                <c:pt idx="333">
                  <c:v>187.28649999999999</c:v>
                </c:pt>
                <c:pt idx="334">
                  <c:v>187.0232</c:v>
                </c:pt>
                <c:pt idx="335">
                  <c:v>186.97730000000001</c:v>
                </c:pt>
                <c:pt idx="336">
                  <c:v>187.08459999999999</c:v>
                </c:pt>
                <c:pt idx="337">
                  <c:v>187.21979999999999</c:v>
                </c:pt>
                <c:pt idx="338">
                  <c:v>187.3706</c:v>
                </c:pt>
                <c:pt idx="339">
                  <c:v>187.47810000000001</c:v>
                </c:pt>
                <c:pt idx="340">
                  <c:v>187.69290000000001</c:v>
                </c:pt>
                <c:pt idx="341">
                  <c:v>187.68969999999999</c:v>
                </c:pt>
                <c:pt idx="342">
                  <c:v>187.41079999999999</c:v>
                </c:pt>
                <c:pt idx="343">
                  <c:v>187.40729999999999</c:v>
                </c:pt>
                <c:pt idx="344">
                  <c:v>187.4118</c:v>
                </c:pt>
                <c:pt idx="345">
                  <c:v>187.4853</c:v>
                </c:pt>
                <c:pt idx="346">
                  <c:v>187.6576</c:v>
                </c:pt>
                <c:pt idx="347">
                  <c:v>187.71960000000001</c:v>
                </c:pt>
                <c:pt idx="348">
                  <c:v>187.32130000000001</c:v>
                </c:pt>
                <c:pt idx="349">
                  <c:v>187.20160000000001</c:v>
                </c:pt>
                <c:pt idx="350">
                  <c:v>187.11920000000001</c:v>
                </c:pt>
                <c:pt idx="351">
                  <c:v>187.11429999999999</c:v>
                </c:pt>
                <c:pt idx="352">
                  <c:v>187.3503</c:v>
                </c:pt>
                <c:pt idx="353">
                  <c:v>187.68119999999999</c:v>
                </c:pt>
                <c:pt idx="354">
                  <c:v>187.72659999999999</c:v>
                </c:pt>
                <c:pt idx="355">
                  <c:v>187.5592</c:v>
                </c:pt>
                <c:pt idx="356">
                  <c:v>187.6669</c:v>
                </c:pt>
                <c:pt idx="357">
                  <c:v>187.834</c:v>
                </c:pt>
                <c:pt idx="358">
                  <c:v>187.88589999999999</c:v>
                </c:pt>
                <c:pt idx="359">
                  <c:v>187.81280000000001</c:v>
                </c:pt>
                <c:pt idx="360">
                  <c:v>187.6541</c:v>
                </c:pt>
              </c:numCache>
            </c:numRef>
          </c:yVal>
          <c:smooth val="1"/>
          <c:extLst>
            <c:ext xmlns:c16="http://schemas.microsoft.com/office/drawing/2014/chart" uri="{C3380CC4-5D6E-409C-BE32-E72D297353CC}">
              <c16:uniqueId val="{00000000-9E7E-44BB-B2B0-11709BA79EBA}"/>
            </c:ext>
          </c:extLst>
        </c:ser>
        <c:ser>
          <c:idx val="3"/>
          <c:order val="1"/>
          <c:tx>
            <c:v>Roadway Profile</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'[Attachment C-Stream Profile and Data.xlsx]Sheet3'!$J$3:$J$23</c:f>
              <c:numCache>
                <c:formatCode>General</c:formatCode>
                <c:ptCount val="21"/>
                <c:pt idx="0">
                  <c:v>516.83000000000004</c:v>
                </c:pt>
                <c:pt idx="1">
                  <c:v>519.97279283388002</c:v>
                </c:pt>
                <c:pt idx="2">
                  <c:v>523.11558565996006</c:v>
                </c:pt>
                <c:pt idx="3">
                  <c:v>526.25837847824005</c:v>
                </c:pt>
                <c:pt idx="4">
                  <c:v>529.40117127810004</c:v>
                </c:pt>
                <c:pt idx="5">
                  <c:v>532.54396406500007</c:v>
                </c:pt>
                <c:pt idx="6">
                  <c:v>535.6867568414001</c:v>
                </c:pt>
                <c:pt idx="7">
                  <c:v>538.82954959940014</c:v>
                </c:pt>
                <c:pt idx="8">
                  <c:v>541.97234233920017</c:v>
                </c:pt>
                <c:pt idx="9">
                  <c:v>545.11513507640018</c:v>
                </c:pt>
                <c:pt idx="10">
                  <c:v>548.25792779000017</c:v>
                </c:pt>
                <c:pt idx="11">
                  <c:v>551.40072049580021</c:v>
                </c:pt>
                <c:pt idx="12">
                  <c:v>554.54351318850024</c:v>
                </c:pt>
                <c:pt idx="13">
                  <c:v>557.6863058708002</c:v>
                </c:pt>
                <c:pt idx="14">
                  <c:v>560.82909853480021</c:v>
                </c:pt>
                <c:pt idx="15">
                  <c:v>563.97189118030019</c:v>
                </c:pt>
                <c:pt idx="16">
                  <c:v>567.11468381820021</c:v>
                </c:pt>
                <c:pt idx="17">
                  <c:v>570.25747644290016</c:v>
                </c:pt>
                <c:pt idx="18">
                  <c:v>573.4002690571001</c:v>
                </c:pt>
                <c:pt idx="19">
                  <c:v>576.54306164780007</c:v>
                </c:pt>
                <c:pt idx="20">
                  <c:v>579.6858542307001</c:v>
                </c:pt>
              </c:numCache>
            </c:numRef>
          </c:xVal>
          <c:yVal>
            <c:numRef>
              <c:f>'[Attachment C-Stream Profile and Data.xlsx]Sheet3'!$K$3:$K$23</c:f>
              <c:numCache>
                <c:formatCode>General</c:formatCode>
                <c:ptCount val="21"/>
                <c:pt idx="0">
                  <c:v>194.0984</c:v>
                </c:pt>
                <c:pt idx="1">
                  <c:v>194.8073</c:v>
                </c:pt>
                <c:pt idx="2">
                  <c:v>195.49039999999999</c:v>
                </c:pt>
                <c:pt idx="3">
                  <c:v>196.29490000000001</c:v>
                </c:pt>
                <c:pt idx="4">
                  <c:v>197.37309999999999</c:v>
                </c:pt>
                <c:pt idx="5">
                  <c:v>197.96639999999999</c:v>
                </c:pt>
                <c:pt idx="6">
                  <c:v>198.25729999999999</c:v>
                </c:pt>
                <c:pt idx="7">
                  <c:v>198.3433</c:v>
                </c:pt>
                <c:pt idx="8">
                  <c:v>198.3503</c:v>
                </c:pt>
                <c:pt idx="9">
                  <c:v>198.37880000000001</c:v>
                </c:pt>
                <c:pt idx="10">
                  <c:v>198.31960000000001</c:v>
                </c:pt>
                <c:pt idx="11">
                  <c:v>198.22190000000001</c:v>
                </c:pt>
                <c:pt idx="12">
                  <c:v>198.2336</c:v>
                </c:pt>
                <c:pt idx="13">
                  <c:v>198.22980000000001</c:v>
                </c:pt>
                <c:pt idx="14">
                  <c:v>198.3081</c:v>
                </c:pt>
                <c:pt idx="15">
                  <c:v>198.13810000000001</c:v>
                </c:pt>
                <c:pt idx="16">
                  <c:v>197.5547</c:v>
                </c:pt>
                <c:pt idx="17">
                  <c:v>196.6815</c:v>
                </c:pt>
                <c:pt idx="18">
                  <c:v>195.69030000000001</c:v>
                </c:pt>
                <c:pt idx="19">
                  <c:v>194.82689999999999</c:v>
                </c:pt>
                <c:pt idx="20">
                  <c:v>194.09360000000001</c:v>
                </c:pt>
              </c:numCache>
            </c:numRef>
          </c:yVal>
          <c:smooth val="1"/>
          <c:extLst>
            <c:ext xmlns:c16="http://schemas.microsoft.com/office/drawing/2014/chart" uri="{C3380CC4-5D6E-409C-BE32-E72D297353CC}">
              <c16:uniqueId val="{00000001-9E7E-44BB-B2B0-11709BA79EBA}"/>
            </c:ext>
          </c:extLst>
        </c:ser>
        <c:ser>
          <c:idx val="4"/>
          <c:order val="2"/>
          <c:tx>
            <c:v>Culvert Bottom</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'[Attachment C-Stream Profile and Data.xlsx]Sheet3'!$I$28:$I$31</c:f>
              <c:numCache>
                <c:formatCode>General</c:formatCode>
                <c:ptCount val="4"/>
                <c:pt idx="2">
                  <c:v>523.20143341061009</c:v>
                </c:pt>
                <c:pt idx="3">
                  <c:v>580.54433164620025</c:v>
                </c:pt>
              </c:numCache>
            </c:numRef>
          </c:xVal>
          <c:yVal>
            <c:numRef>
              <c:f>'[Attachment C-Stream Profile and Data.xlsx]Sheet3'!$J$28:$J$31</c:f>
              <c:numCache>
                <c:formatCode>General</c:formatCode>
                <c:ptCount val="4"/>
                <c:pt idx="2">
                  <c:v>186</c:v>
                </c:pt>
                <c:pt idx="3">
                  <c:v>186.70750000000001</c:v>
                </c:pt>
              </c:numCache>
            </c:numRef>
          </c:yVal>
          <c:smooth val="1"/>
          <c:extLst>
            <c:ext xmlns:c16="http://schemas.microsoft.com/office/drawing/2014/chart" uri="{C3380CC4-5D6E-409C-BE32-E72D297353CC}">
              <c16:uniqueId val="{00000002-9E7E-44BB-B2B0-11709BA79EBA}"/>
            </c:ext>
          </c:extLst>
        </c:ser>
        <c:ser>
          <c:idx val="5"/>
          <c:order val="3"/>
          <c:tx>
            <c:v>Culvert Top</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'[Attachment C-Stream Profile and Data.xlsx]Sheet3'!$I$30:$I$31</c:f>
              <c:numCache>
                <c:formatCode>General</c:formatCode>
                <c:ptCount val="2"/>
                <c:pt idx="0">
                  <c:v>523.20143341061009</c:v>
                </c:pt>
                <c:pt idx="1">
                  <c:v>580.54433164620025</c:v>
                </c:pt>
              </c:numCache>
            </c:numRef>
          </c:xVal>
          <c:yVal>
            <c:numRef>
              <c:f>'[Attachment C-Stream Profile and Data.xlsx]Sheet3'!$K$30:$K$31</c:f>
              <c:numCache>
                <c:formatCode>General</c:formatCode>
                <c:ptCount val="2"/>
                <c:pt idx="0">
                  <c:v>196</c:v>
                </c:pt>
                <c:pt idx="1">
                  <c:v>196.70750000000001</c:v>
                </c:pt>
              </c:numCache>
            </c:numRef>
          </c:yVal>
          <c:smooth val="1"/>
          <c:extLst>
            <c:ext xmlns:c16="http://schemas.microsoft.com/office/drawing/2014/chart" uri="{C3380CC4-5D6E-409C-BE32-E72D297353CC}">
              <c16:uniqueId val="{00000003-9E7E-44BB-B2B0-11709BA79EBA}"/>
            </c:ext>
          </c:extLst>
        </c:ser>
        <c:dLbls>
          <c:showLegendKey val="0"/>
          <c:showVal val="0"/>
          <c:showCatName val="0"/>
          <c:showSerName val="0"/>
          <c:showPercent val="0"/>
          <c:showBubbleSize val="0"/>
        </c:dLbls>
        <c:axId val="1232352959"/>
        <c:axId val="1232353375"/>
      </c:scatterChart>
      <c:valAx>
        <c:axId val="123235295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n-US" dirty="0">
                    <a:solidFill>
                      <a:schemeClr val="bg1"/>
                    </a:solidFill>
                  </a:rPr>
                  <a:t>Stationing</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232353375"/>
        <c:crosses val="autoZero"/>
        <c:crossBetween val="midCat"/>
      </c:valAx>
      <c:valAx>
        <c:axId val="12323533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n-US" dirty="0">
                    <a:solidFill>
                      <a:schemeClr val="bg1"/>
                    </a:solidFill>
                  </a:rPr>
                  <a:t>Elevation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232352959"/>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ADA47F0-24D7-45DE-9CE2-9F7CC5D7D839}" type="datetimeFigureOut">
              <a:rPr lang="en-US" smtClean="0"/>
              <a:t>8/21/2024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96B2569F-B700-4078-B328-4427CD13B456}" type="slidenum">
              <a:rPr lang="en-US" smtClean="0"/>
              <a:t>‹#›</a:t>
            </a:fld>
            <a:endParaRPr lang="en-US" dirty="0"/>
          </a:p>
        </p:txBody>
      </p:sp>
    </p:spTree>
    <p:extLst>
      <p:ext uri="{BB962C8B-B14F-4D97-AF65-F5344CB8AC3E}">
        <p14:creationId xmlns:p14="http://schemas.microsoft.com/office/powerpoint/2010/main" val="128827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B2569F-B700-4078-B328-4427CD13B456}" type="slidenum">
              <a:rPr lang="en-US" smtClean="0"/>
              <a:t>3</a:t>
            </a:fld>
            <a:endParaRPr lang="en-US" dirty="0"/>
          </a:p>
        </p:txBody>
      </p:sp>
    </p:spTree>
    <p:extLst>
      <p:ext uri="{BB962C8B-B14F-4D97-AF65-F5344CB8AC3E}">
        <p14:creationId xmlns:p14="http://schemas.microsoft.com/office/powerpoint/2010/main" val="731621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class discuss</a:t>
            </a:r>
          </a:p>
        </p:txBody>
      </p:sp>
      <p:sp>
        <p:nvSpPr>
          <p:cNvPr id="4" name="Slide Number Placeholder 3"/>
          <p:cNvSpPr>
            <a:spLocks noGrp="1"/>
          </p:cNvSpPr>
          <p:nvPr>
            <p:ph type="sldNum" sz="quarter" idx="5"/>
          </p:nvPr>
        </p:nvSpPr>
        <p:spPr/>
        <p:txBody>
          <a:bodyPr/>
          <a:lstStyle/>
          <a:p>
            <a:fld id="{96B2569F-B700-4078-B328-4427CD13B456}" type="slidenum">
              <a:rPr lang="en-US" smtClean="0"/>
              <a:t>19</a:t>
            </a:fld>
            <a:endParaRPr lang="en-US" dirty="0"/>
          </a:p>
        </p:txBody>
      </p:sp>
    </p:spTree>
    <p:extLst>
      <p:ext uri="{BB962C8B-B14F-4D97-AF65-F5344CB8AC3E}">
        <p14:creationId xmlns:p14="http://schemas.microsoft.com/office/powerpoint/2010/main" val="1807076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class discuss</a:t>
            </a:r>
          </a:p>
        </p:txBody>
      </p:sp>
      <p:sp>
        <p:nvSpPr>
          <p:cNvPr id="4" name="Slide Number Placeholder 3"/>
          <p:cNvSpPr>
            <a:spLocks noGrp="1"/>
          </p:cNvSpPr>
          <p:nvPr>
            <p:ph type="sldNum" sz="quarter" idx="5"/>
          </p:nvPr>
        </p:nvSpPr>
        <p:spPr/>
        <p:txBody>
          <a:bodyPr/>
          <a:lstStyle/>
          <a:p>
            <a:fld id="{96B2569F-B700-4078-B328-4427CD13B456}" type="slidenum">
              <a:rPr lang="en-US" smtClean="0"/>
              <a:t>21</a:t>
            </a:fld>
            <a:endParaRPr lang="en-US" dirty="0"/>
          </a:p>
        </p:txBody>
      </p:sp>
    </p:spTree>
    <p:extLst>
      <p:ext uri="{BB962C8B-B14F-4D97-AF65-F5344CB8AC3E}">
        <p14:creationId xmlns:p14="http://schemas.microsoft.com/office/powerpoint/2010/main" val="2057271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class discuss</a:t>
            </a:r>
          </a:p>
        </p:txBody>
      </p:sp>
      <p:sp>
        <p:nvSpPr>
          <p:cNvPr id="4" name="Slide Number Placeholder 3"/>
          <p:cNvSpPr>
            <a:spLocks noGrp="1"/>
          </p:cNvSpPr>
          <p:nvPr>
            <p:ph type="sldNum" sz="quarter" idx="5"/>
          </p:nvPr>
        </p:nvSpPr>
        <p:spPr/>
        <p:txBody>
          <a:bodyPr/>
          <a:lstStyle/>
          <a:p>
            <a:fld id="{96B2569F-B700-4078-B328-4427CD13B456}" type="slidenum">
              <a:rPr lang="en-US" smtClean="0"/>
              <a:t>22</a:t>
            </a:fld>
            <a:endParaRPr lang="en-US" dirty="0"/>
          </a:p>
        </p:txBody>
      </p:sp>
    </p:spTree>
    <p:extLst>
      <p:ext uri="{BB962C8B-B14F-4D97-AF65-F5344CB8AC3E}">
        <p14:creationId xmlns:p14="http://schemas.microsoft.com/office/powerpoint/2010/main" val="725588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class discuss</a:t>
            </a:r>
          </a:p>
        </p:txBody>
      </p:sp>
      <p:sp>
        <p:nvSpPr>
          <p:cNvPr id="4" name="Slide Number Placeholder 3"/>
          <p:cNvSpPr>
            <a:spLocks noGrp="1"/>
          </p:cNvSpPr>
          <p:nvPr>
            <p:ph type="sldNum" sz="quarter" idx="5"/>
          </p:nvPr>
        </p:nvSpPr>
        <p:spPr/>
        <p:txBody>
          <a:bodyPr/>
          <a:lstStyle/>
          <a:p>
            <a:fld id="{96B2569F-B700-4078-B328-4427CD13B456}" type="slidenum">
              <a:rPr lang="en-US" smtClean="0"/>
              <a:t>23</a:t>
            </a:fld>
            <a:endParaRPr lang="en-US" dirty="0"/>
          </a:p>
        </p:txBody>
      </p:sp>
    </p:spTree>
    <p:extLst>
      <p:ext uri="{BB962C8B-B14F-4D97-AF65-F5344CB8AC3E}">
        <p14:creationId xmlns:p14="http://schemas.microsoft.com/office/powerpoint/2010/main" val="3184891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class discuss</a:t>
            </a:r>
          </a:p>
        </p:txBody>
      </p:sp>
      <p:sp>
        <p:nvSpPr>
          <p:cNvPr id="4" name="Slide Number Placeholder 3"/>
          <p:cNvSpPr>
            <a:spLocks noGrp="1"/>
          </p:cNvSpPr>
          <p:nvPr>
            <p:ph type="sldNum" sz="quarter" idx="5"/>
          </p:nvPr>
        </p:nvSpPr>
        <p:spPr/>
        <p:txBody>
          <a:bodyPr/>
          <a:lstStyle/>
          <a:p>
            <a:fld id="{96B2569F-B700-4078-B328-4427CD13B456}" type="slidenum">
              <a:rPr lang="en-US" smtClean="0"/>
              <a:t>24</a:t>
            </a:fld>
            <a:endParaRPr lang="en-US" dirty="0"/>
          </a:p>
        </p:txBody>
      </p:sp>
    </p:spTree>
    <p:extLst>
      <p:ext uri="{BB962C8B-B14F-4D97-AF65-F5344CB8AC3E}">
        <p14:creationId xmlns:p14="http://schemas.microsoft.com/office/powerpoint/2010/main" val="4169029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B2569F-B700-4078-B328-4427CD13B456}" type="slidenum">
              <a:rPr lang="en-US" smtClean="0"/>
              <a:t>25</a:t>
            </a:fld>
            <a:endParaRPr lang="en-US" dirty="0"/>
          </a:p>
        </p:txBody>
      </p:sp>
    </p:spTree>
    <p:extLst>
      <p:ext uri="{BB962C8B-B14F-4D97-AF65-F5344CB8AC3E}">
        <p14:creationId xmlns:p14="http://schemas.microsoft.com/office/powerpoint/2010/main" val="1370421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B2569F-B700-4078-B328-4427CD13B456}" type="slidenum">
              <a:rPr lang="en-US" smtClean="0"/>
              <a:t>34</a:t>
            </a:fld>
            <a:endParaRPr lang="en-US" dirty="0"/>
          </a:p>
        </p:txBody>
      </p:sp>
    </p:spTree>
    <p:extLst>
      <p:ext uri="{BB962C8B-B14F-4D97-AF65-F5344CB8AC3E}">
        <p14:creationId xmlns:p14="http://schemas.microsoft.com/office/powerpoint/2010/main" val="177392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B2569F-B700-4078-B328-4427CD13B456}" type="slidenum">
              <a:rPr lang="en-US" smtClean="0"/>
              <a:t>39</a:t>
            </a:fld>
            <a:endParaRPr lang="en-US" dirty="0"/>
          </a:p>
        </p:txBody>
      </p:sp>
    </p:spTree>
    <p:extLst>
      <p:ext uri="{BB962C8B-B14F-4D97-AF65-F5344CB8AC3E}">
        <p14:creationId xmlns:p14="http://schemas.microsoft.com/office/powerpoint/2010/main" val="1715621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class discuss</a:t>
            </a:r>
          </a:p>
        </p:txBody>
      </p:sp>
      <p:sp>
        <p:nvSpPr>
          <p:cNvPr id="4" name="Slide Number Placeholder 3"/>
          <p:cNvSpPr>
            <a:spLocks noGrp="1"/>
          </p:cNvSpPr>
          <p:nvPr>
            <p:ph type="sldNum" sz="quarter" idx="5"/>
          </p:nvPr>
        </p:nvSpPr>
        <p:spPr/>
        <p:txBody>
          <a:bodyPr/>
          <a:lstStyle/>
          <a:p>
            <a:fld id="{96B2569F-B700-4078-B328-4427CD13B456}" type="slidenum">
              <a:rPr lang="en-US" smtClean="0"/>
              <a:t>4</a:t>
            </a:fld>
            <a:endParaRPr lang="en-US" dirty="0"/>
          </a:p>
        </p:txBody>
      </p:sp>
    </p:spTree>
    <p:extLst>
      <p:ext uri="{BB962C8B-B14F-4D97-AF65-F5344CB8AC3E}">
        <p14:creationId xmlns:p14="http://schemas.microsoft.com/office/powerpoint/2010/main" val="2337476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class discuss</a:t>
            </a:r>
          </a:p>
        </p:txBody>
      </p:sp>
      <p:sp>
        <p:nvSpPr>
          <p:cNvPr id="4" name="Slide Number Placeholder 3"/>
          <p:cNvSpPr>
            <a:spLocks noGrp="1"/>
          </p:cNvSpPr>
          <p:nvPr>
            <p:ph type="sldNum" sz="quarter" idx="5"/>
          </p:nvPr>
        </p:nvSpPr>
        <p:spPr/>
        <p:txBody>
          <a:bodyPr/>
          <a:lstStyle/>
          <a:p>
            <a:fld id="{96B2569F-B700-4078-B328-4427CD13B456}" type="slidenum">
              <a:rPr lang="en-US" smtClean="0"/>
              <a:t>5</a:t>
            </a:fld>
            <a:endParaRPr lang="en-US" dirty="0"/>
          </a:p>
        </p:txBody>
      </p:sp>
    </p:spTree>
    <p:extLst>
      <p:ext uri="{BB962C8B-B14F-4D97-AF65-F5344CB8AC3E}">
        <p14:creationId xmlns:p14="http://schemas.microsoft.com/office/powerpoint/2010/main" val="2328370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class discuss</a:t>
            </a:r>
          </a:p>
        </p:txBody>
      </p:sp>
      <p:sp>
        <p:nvSpPr>
          <p:cNvPr id="4" name="Slide Number Placeholder 3"/>
          <p:cNvSpPr>
            <a:spLocks noGrp="1"/>
          </p:cNvSpPr>
          <p:nvPr>
            <p:ph type="sldNum" sz="quarter" idx="5"/>
          </p:nvPr>
        </p:nvSpPr>
        <p:spPr/>
        <p:txBody>
          <a:bodyPr/>
          <a:lstStyle/>
          <a:p>
            <a:fld id="{96B2569F-B700-4078-B328-4427CD13B456}" type="slidenum">
              <a:rPr lang="en-US" smtClean="0"/>
              <a:t>6</a:t>
            </a:fld>
            <a:endParaRPr lang="en-US" dirty="0"/>
          </a:p>
        </p:txBody>
      </p:sp>
    </p:spTree>
    <p:extLst>
      <p:ext uri="{BB962C8B-B14F-4D97-AF65-F5344CB8AC3E}">
        <p14:creationId xmlns:p14="http://schemas.microsoft.com/office/powerpoint/2010/main" val="2059639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class discuss</a:t>
            </a:r>
          </a:p>
        </p:txBody>
      </p:sp>
      <p:sp>
        <p:nvSpPr>
          <p:cNvPr id="4" name="Slide Number Placeholder 3"/>
          <p:cNvSpPr>
            <a:spLocks noGrp="1"/>
          </p:cNvSpPr>
          <p:nvPr>
            <p:ph type="sldNum" sz="quarter" idx="5"/>
          </p:nvPr>
        </p:nvSpPr>
        <p:spPr/>
        <p:txBody>
          <a:bodyPr/>
          <a:lstStyle/>
          <a:p>
            <a:fld id="{96B2569F-B700-4078-B328-4427CD13B456}" type="slidenum">
              <a:rPr lang="en-US" smtClean="0"/>
              <a:t>7</a:t>
            </a:fld>
            <a:endParaRPr lang="en-US" dirty="0"/>
          </a:p>
        </p:txBody>
      </p:sp>
    </p:spTree>
    <p:extLst>
      <p:ext uri="{BB962C8B-B14F-4D97-AF65-F5344CB8AC3E}">
        <p14:creationId xmlns:p14="http://schemas.microsoft.com/office/powerpoint/2010/main" val="3879570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B2569F-B700-4078-B328-4427CD13B456}" type="slidenum">
              <a:rPr lang="en-US" smtClean="0"/>
              <a:t>8</a:t>
            </a:fld>
            <a:endParaRPr lang="en-US" dirty="0"/>
          </a:p>
        </p:txBody>
      </p:sp>
    </p:spTree>
    <p:extLst>
      <p:ext uri="{BB962C8B-B14F-4D97-AF65-F5344CB8AC3E}">
        <p14:creationId xmlns:p14="http://schemas.microsoft.com/office/powerpoint/2010/main" val="682226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B2569F-B700-4078-B328-4427CD13B456}" type="slidenum">
              <a:rPr lang="en-US" smtClean="0"/>
              <a:t>14</a:t>
            </a:fld>
            <a:endParaRPr lang="en-US" dirty="0"/>
          </a:p>
        </p:txBody>
      </p:sp>
    </p:spTree>
    <p:extLst>
      <p:ext uri="{BB962C8B-B14F-4D97-AF65-F5344CB8AC3E}">
        <p14:creationId xmlns:p14="http://schemas.microsoft.com/office/powerpoint/2010/main" val="838036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000"/>
              <a:buFont typeface="Symbol" panose="05050102010706020507" pitchFamily="18" charset="2"/>
              <a:buNone/>
              <a:tabLst>
                <a:tab pos="457200" algn="l"/>
              </a:tabLst>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verified  the usgs report manually using 1991 regression and then a comparison to todays regression with streamstats</a:t>
            </a: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fld id="{96B2569F-B700-4078-B328-4427CD13B456}" type="slidenum">
              <a:rPr lang="en-US" smtClean="0"/>
              <a:t>17</a:t>
            </a:fld>
            <a:endParaRPr lang="en-US" dirty="0"/>
          </a:p>
        </p:txBody>
      </p:sp>
    </p:spTree>
    <p:extLst>
      <p:ext uri="{BB962C8B-B14F-4D97-AF65-F5344CB8AC3E}">
        <p14:creationId xmlns:p14="http://schemas.microsoft.com/office/powerpoint/2010/main" val="1217852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class discuss</a:t>
            </a:r>
          </a:p>
        </p:txBody>
      </p:sp>
      <p:sp>
        <p:nvSpPr>
          <p:cNvPr id="4" name="Slide Number Placeholder 3"/>
          <p:cNvSpPr>
            <a:spLocks noGrp="1"/>
          </p:cNvSpPr>
          <p:nvPr>
            <p:ph type="sldNum" sz="quarter" idx="5"/>
          </p:nvPr>
        </p:nvSpPr>
        <p:spPr/>
        <p:txBody>
          <a:bodyPr/>
          <a:lstStyle/>
          <a:p>
            <a:fld id="{96B2569F-B700-4078-B328-4427CD13B456}" type="slidenum">
              <a:rPr lang="en-US" smtClean="0"/>
              <a:t>18</a:t>
            </a:fld>
            <a:endParaRPr lang="en-US" dirty="0"/>
          </a:p>
        </p:txBody>
      </p:sp>
    </p:spTree>
    <p:extLst>
      <p:ext uri="{BB962C8B-B14F-4D97-AF65-F5344CB8AC3E}">
        <p14:creationId xmlns:p14="http://schemas.microsoft.com/office/powerpoint/2010/main" val="4252746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7F1CAD-4A29-40EB-9DB2-BE60A901C836}"/>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59" t="2796" b="22185"/>
          <a:stretch/>
        </p:blipFill>
        <p:spPr>
          <a:xfrm>
            <a:off x="-11" y="-1084"/>
            <a:ext cx="12192012" cy="3428999"/>
          </a:xfrm>
          <a:prstGeom prst="rect">
            <a:avLst/>
          </a:prstGeom>
        </p:spPr>
      </p:pic>
      <p:sp>
        <p:nvSpPr>
          <p:cNvPr id="6" name="Rectangle 5" hidden="1">
            <a:extLst>
              <a:ext uri="{FF2B5EF4-FFF2-40B4-BE49-F238E27FC236}">
                <a16:creationId xmlns:a16="http://schemas.microsoft.com/office/drawing/2014/main" id="{50170797-D2FF-413A-9BA6-4D35755CC715}"/>
              </a:ext>
            </a:extLst>
          </p:cNvPr>
          <p:cNvSpPr/>
          <p:nvPr userDrawn="1"/>
        </p:nvSpPr>
        <p:spPr>
          <a:xfrm>
            <a:off x="-1" y="0"/>
            <a:ext cx="12192001" cy="6858000"/>
          </a:xfrm>
          <a:prstGeom prst="rect">
            <a:avLst/>
          </a:prstGeom>
          <a:gradFill>
            <a:gsLst>
              <a:gs pos="0">
                <a:schemeClr val="bg1">
                  <a:alpha val="80000"/>
                </a:schemeClr>
              </a:gs>
              <a:gs pos="100000">
                <a:schemeClr val="bg1">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64FD5F-A310-4633-9BCE-D5B87857DF5D}"/>
              </a:ext>
            </a:extLst>
          </p:cNvPr>
          <p:cNvSpPr/>
          <p:nvPr userDrawn="1"/>
        </p:nvSpPr>
        <p:spPr>
          <a:xfrm>
            <a:off x="0" y="4249196"/>
            <a:ext cx="12192000" cy="2608804"/>
          </a:xfrm>
          <a:prstGeom prst="rect">
            <a:avLst/>
          </a:prstGeom>
          <a:pattFill prst="wdDnDiag">
            <a:fgClr>
              <a:srgbClr val="0F6AB7"/>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ectangle 7">
            <a:extLst>
              <a:ext uri="{FF2B5EF4-FFF2-40B4-BE49-F238E27FC236}">
                <a16:creationId xmlns:a16="http://schemas.microsoft.com/office/drawing/2014/main" id="{820069F9-9DE5-44B2-8512-6F56F676FF56}"/>
              </a:ext>
            </a:extLst>
          </p:cNvPr>
          <p:cNvSpPr/>
          <p:nvPr userDrawn="1"/>
        </p:nvSpPr>
        <p:spPr>
          <a:xfrm>
            <a:off x="0" y="4765708"/>
            <a:ext cx="12192000" cy="2092292"/>
          </a:xfrm>
          <a:prstGeom prst="rect">
            <a:avLst/>
          </a:prstGeom>
          <a:solidFill>
            <a:schemeClr val="bg1">
              <a:alpha val="90000"/>
            </a:schemeClr>
          </a:solidFill>
          <a:ln>
            <a:noFill/>
          </a:ln>
          <a:effectLst>
            <a:outerShdw blurRad="215900" dist="381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noFill/>
            </a:endParaRPr>
          </a:p>
        </p:txBody>
      </p:sp>
      <p:sp>
        <p:nvSpPr>
          <p:cNvPr id="9" name="Freeform: Shape 8">
            <a:extLst>
              <a:ext uri="{FF2B5EF4-FFF2-40B4-BE49-F238E27FC236}">
                <a16:creationId xmlns:a16="http://schemas.microsoft.com/office/drawing/2014/main" id="{E461EC31-B8CB-4B93-86CA-2DBA245724B5}"/>
              </a:ext>
            </a:extLst>
          </p:cNvPr>
          <p:cNvSpPr/>
          <p:nvPr userDrawn="1"/>
        </p:nvSpPr>
        <p:spPr>
          <a:xfrm>
            <a:off x="0" y="4844518"/>
            <a:ext cx="12192000" cy="623515"/>
          </a:xfrm>
          <a:custGeom>
            <a:avLst/>
            <a:gdLst>
              <a:gd name="connsiteX0" fmla="*/ 4679212 w 12192000"/>
              <a:gd name="connsiteY0" fmla="*/ 0 h 623515"/>
              <a:gd name="connsiteX1" fmla="*/ 7512786 w 12192000"/>
              <a:gd name="connsiteY1" fmla="*/ 0 h 623515"/>
              <a:gd name="connsiteX2" fmla="*/ 7512786 w 12192000"/>
              <a:gd name="connsiteY2" fmla="*/ 169002 h 623515"/>
              <a:gd name="connsiteX3" fmla="*/ 12192000 w 12192000"/>
              <a:gd name="connsiteY3" fmla="*/ 169002 h 623515"/>
              <a:gd name="connsiteX4" fmla="*/ 12192000 w 12192000"/>
              <a:gd name="connsiteY4" fmla="*/ 323273 h 623515"/>
              <a:gd name="connsiteX5" fmla="*/ 7501270 w 12192000"/>
              <a:gd name="connsiteY5" fmla="*/ 323273 h 623515"/>
              <a:gd name="connsiteX6" fmla="*/ 7201028 w 12192000"/>
              <a:gd name="connsiteY6" fmla="*/ 623515 h 623515"/>
              <a:gd name="connsiteX7" fmla="*/ 4990969 w 12192000"/>
              <a:gd name="connsiteY7" fmla="*/ 623515 h 623515"/>
              <a:gd name="connsiteX8" fmla="*/ 4690728 w 12192000"/>
              <a:gd name="connsiteY8" fmla="*/ 323273 h 623515"/>
              <a:gd name="connsiteX9" fmla="*/ 0 w 12192000"/>
              <a:gd name="connsiteY9" fmla="*/ 323273 h 623515"/>
              <a:gd name="connsiteX10" fmla="*/ 0 w 12192000"/>
              <a:gd name="connsiteY10" fmla="*/ 169002 h 623515"/>
              <a:gd name="connsiteX11" fmla="*/ 4679212 w 12192000"/>
              <a:gd name="connsiteY11" fmla="*/ 169002 h 62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23515">
                <a:moveTo>
                  <a:pt x="4679212" y="0"/>
                </a:moveTo>
                <a:lnTo>
                  <a:pt x="7512786" y="0"/>
                </a:lnTo>
                <a:lnTo>
                  <a:pt x="7512786" y="169002"/>
                </a:lnTo>
                <a:lnTo>
                  <a:pt x="12192000" y="169002"/>
                </a:lnTo>
                <a:lnTo>
                  <a:pt x="12192000" y="323273"/>
                </a:lnTo>
                <a:lnTo>
                  <a:pt x="7501270" y="323273"/>
                </a:lnTo>
                <a:lnTo>
                  <a:pt x="7201028" y="623515"/>
                </a:lnTo>
                <a:lnTo>
                  <a:pt x="4990969" y="623515"/>
                </a:lnTo>
                <a:lnTo>
                  <a:pt x="4690728" y="323273"/>
                </a:lnTo>
                <a:lnTo>
                  <a:pt x="0" y="323273"/>
                </a:lnTo>
                <a:lnTo>
                  <a:pt x="0" y="169002"/>
                </a:lnTo>
                <a:lnTo>
                  <a:pt x="4679212" y="169002"/>
                </a:lnTo>
                <a:close/>
              </a:path>
            </a:pathLst>
          </a:custGeom>
          <a:solidFill>
            <a:srgbClr val="FF9200"/>
          </a:solidFill>
          <a:ln>
            <a:noFill/>
          </a:ln>
          <a:effectLst>
            <a:outerShdw blurRad="215900" dist="381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noFill/>
            </a:endParaRPr>
          </a:p>
        </p:txBody>
      </p:sp>
      <p:grpSp>
        <p:nvGrpSpPr>
          <p:cNvPr id="10" name="Slashes">
            <a:extLst>
              <a:ext uri="{FF2B5EF4-FFF2-40B4-BE49-F238E27FC236}">
                <a16:creationId xmlns:a16="http://schemas.microsoft.com/office/drawing/2014/main" id="{09D7A31C-0E99-4FE2-AB6D-BF9BBF1E3F64}"/>
              </a:ext>
            </a:extLst>
          </p:cNvPr>
          <p:cNvGrpSpPr/>
          <p:nvPr userDrawn="1"/>
        </p:nvGrpSpPr>
        <p:grpSpPr>
          <a:xfrm>
            <a:off x="190500" y="3962356"/>
            <a:ext cx="2916902" cy="1295905"/>
            <a:chOff x="411783" y="4065945"/>
            <a:chExt cx="2916902" cy="1295905"/>
          </a:xfrm>
        </p:grpSpPr>
        <p:sp>
          <p:nvSpPr>
            <p:cNvPr id="11" name="Parallelogram 10">
              <a:extLst>
                <a:ext uri="{FF2B5EF4-FFF2-40B4-BE49-F238E27FC236}">
                  <a16:creationId xmlns:a16="http://schemas.microsoft.com/office/drawing/2014/main" id="{B4110554-2DD5-4D78-8D9C-1150A7441270}"/>
                </a:ext>
              </a:extLst>
            </p:cNvPr>
            <p:cNvSpPr/>
            <p:nvPr/>
          </p:nvSpPr>
          <p:spPr>
            <a:xfrm>
              <a:off x="411783" y="4065945"/>
              <a:ext cx="1713743" cy="1295905"/>
            </a:xfrm>
            <a:prstGeom prst="parallelogram">
              <a:avLst>
                <a:gd name="adj" fmla="val 100359"/>
              </a:avLst>
            </a:pr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rallelogram 11">
              <a:extLst>
                <a:ext uri="{FF2B5EF4-FFF2-40B4-BE49-F238E27FC236}">
                  <a16:creationId xmlns:a16="http://schemas.microsoft.com/office/drawing/2014/main" id="{D22E4643-5167-4E72-B809-C94F118C1098}"/>
                </a:ext>
              </a:extLst>
            </p:cNvPr>
            <p:cNvSpPr/>
            <p:nvPr/>
          </p:nvSpPr>
          <p:spPr>
            <a:xfrm>
              <a:off x="1013363" y="4065945"/>
              <a:ext cx="1713743" cy="1295905"/>
            </a:xfrm>
            <a:prstGeom prst="parallelogram">
              <a:avLst>
                <a:gd name="adj" fmla="val 100359"/>
              </a:avLst>
            </a:pr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a:extLst>
                <a:ext uri="{FF2B5EF4-FFF2-40B4-BE49-F238E27FC236}">
                  <a16:creationId xmlns:a16="http://schemas.microsoft.com/office/drawing/2014/main" id="{87D7873B-3FD3-43E8-876D-78113FC93C76}"/>
                </a:ext>
              </a:extLst>
            </p:cNvPr>
            <p:cNvSpPr/>
            <p:nvPr/>
          </p:nvSpPr>
          <p:spPr>
            <a:xfrm>
              <a:off x="1614942" y="4065945"/>
              <a:ext cx="1713743" cy="1295905"/>
            </a:xfrm>
            <a:prstGeom prst="parallelogram">
              <a:avLst>
                <a:gd name="adj" fmla="val 100359"/>
              </a:avLst>
            </a:pr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Slashes">
            <a:extLst>
              <a:ext uri="{FF2B5EF4-FFF2-40B4-BE49-F238E27FC236}">
                <a16:creationId xmlns:a16="http://schemas.microsoft.com/office/drawing/2014/main" id="{412E3B78-4900-47AC-9983-AB3F4231E64E}"/>
              </a:ext>
            </a:extLst>
          </p:cNvPr>
          <p:cNvGrpSpPr/>
          <p:nvPr userDrawn="1"/>
        </p:nvGrpSpPr>
        <p:grpSpPr>
          <a:xfrm>
            <a:off x="9084598" y="3143483"/>
            <a:ext cx="2916902" cy="1295905"/>
            <a:chOff x="411783" y="4065945"/>
            <a:chExt cx="2916902" cy="1295905"/>
          </a:xfrm>
        </p:grpSpPr>
        <p:sp>
          <p:nvSpPr>
            <p:cNvPr id="15" name="Parallelogram 14">
              <a:extLst>
                <a:ext uri="{FF2B5EF4-FFF2-40B4-BE49-F238E27FC236}">
                  <a16:creationId xmlns:a16="http://schemas.microsoft.com/office/drawing/2014/main" id="{B50FEF7A-474D-45D0-BFD4-BE7A895949A9}"/>
                </a:ext>
              </a:extLst>
            </p:cNvPr>
            <p:cNvSpPr/>
            <p:nvPr/>
          </p:nvSpPr>
          <p:spPr>
            <a:xfrm>
              <a:off x="411783" y="4065945"/>
              <a:ext cx="1713743" cy="1295905"/>
            </a:xfrm>
            <a:prstGeom prst="parallelogram">
              <a:avLst>
                <a:gd name="adj" fmla="val 100359"/>
              </a:avLst>
            </a:pr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a:extLst>
                <a:ext uri="{FF2B5EF4-FFF2-40B4-BE49-F238E27FC236}">
                  <a16:creationId xmlns:a16="http://schemas.microsoft.com/office/drawing/2014/main" id="{EE3EBA74-6EE2-4344-823A-B0E7B06C6B61}"/>
                </a:ext>
              </a:extLst>
            </p:cNvPr>
            <p:cNvSpPr/>
            <p:nvPr/>
          </p:nvSpPr>
          <p:spPr>
            <a:xfrm>
              <a:off x="1013363" y="4065945"/>
              <a:ext cx="1713743" cy="1295905"/>
            </a:xfrm>
            <a:prstGeom prst="parallelogram">
              <a:avLst>
                <a:gd name="adj" fmla="val 100359"/>
              </a:avLst>
            </a:pr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6">
              <a:extLst>
                <a:ext uri="{FF2B5EF4-FFF2-40B4-BE49-F238E27FC236}">
                  <a16:creationId xmlns:a16="http://schemas.microsoft.com/office/drawing/2014/main" id="{2E4FE27A-55B7-4EF5-86D4-5E06D23AC2A0}"/>
                </a:ext>
              </a:extLst>
            </p:cNvPr>
            <p:cNvSpPr/>
            <p:nvPr/>
          </p:nvSpPr>
          <p:spPr>
            <a:xfrm>
              <a:off x="1614942" y="4065945"/>
              <a:ext cx="1713743" cy="1295905"/>
            </a:xfrm>
            <a:prstGeom prst="parallelogram">
              <a:avLst>
                <a:gd name="adj" fmla="val 100359"/>
              </a:avLst>
            </a:pr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Blue Bar">
            <a:extLst>
              <a:ext uri="{FF2B5EF4-FFF2-40B4-BE49-F238E27FC236}">
                <a16:creationId xmlns:a16="http://schemas.microsoft.com/office/drawing/2014/main" id="{C8AFE6BB-0310-429D-B0DA-FA79833918C0}"/>
              </a:ext>
            </a:extLst>
          </p:cNvPr>
          <p:cNvSpPr/>
          <p:nvPr userDrawn="1"/>
        </p:nvSpPr>
        <p:spPr>
          <a:xfrm>
            <a:off x="0" y="3381375"/>
            <a:ext cx="12192000" cy="1632145"/>
          </a:xfrm>
          <a:prstGeom prst="rect">
            <a:avLst/>
          </a:prstGeom>
          <a:gradFill>
            <a:gsLst>
              <a:gs pos="0">
                <a:srgbClr val="0F6AB7"/>
              </a:gs>
              <a:gs pos="100000">
                <a:srgbClr val="0B5794"/>
              </a:gs>
            </a:gsLst>
            <a:lin ang="4800000" scaled="0"/>
          </a:gradFill>
          <a:ln>
            <a:noFill/>
          </a:ln>
          <a:effectLst>
            <a:outerShdw blurRad="215900" dist="381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Text Placeholder 5">
            <a:extLst>
              <a:ext uri="{FF2B5EF4-FFF2-40B4-BE49-F238E27FC236}">
                <a16:creationId xmlns:a16="http://schemas.microsoft.com/office/drawing/2014/main" id="{A52F823A-717E-4A52-A8DB-83DE74496ABE}"/>
              </a:ext>
            </a:extLst>
          </p:cNvPr>
          <p:cNvSpPr>
            <a:spLocks noGrp="1"/>
          </p:cNvSpPr>
          <p:nvPr>
            <p:ph type="body" sz="quarter" idx="13" hasCustomPrompt="1"/>
          </p:nvPr>
        </p:nvSpPr>
        <p:spPr>
          <a:xfrm>
            <a:off x="790752" y="3381375"/>
            <a:ext cx="10610486" cy="1632145"/>
          </a:xfrm>
        </p:spPr>
        <p:txBody>
          <a:bodyPr tIns="91440" anchor="ctr">
            <a:normAutofit/>
          </a:bodyPr>
          <a:lstStyle>
            <a:lvl1pPr marL="0" indent="0" algn="ctr">
              <a:buNone/>
              <a:defRPr sz="4400" b="1">
                <a:solidFill>
                  <a:schemeClr val="bg1"/>
                </a:solidFill>
                <a:latin typeface="+mn-lt"/>
              </a:defRPr>
            </a:lvl1pPr>
            <a:lvl2pPr>
              <a:defRPr sz="4400" b="1">
                <a:solidFill>
                  <a:schemeClr val="bg1"/>
                </a:solidFill>
                <a:latin typeface="+mn-lt"/>
              </a:defRPr>
            </a:lvl2pPr>
            <a:lvl3pPr>
              <a:defRPr sz="4400" b="1">
                <a:solidFill>
                  <a:schemeClr val="bg1"/>
                </a:solidFill>
                <a:latin typeface="+mn-lt"/>
              </a:defRPr>
            </a:lvl3pPr>
            <a:lvl4pPr>
              <a:defRPr sz="4400" b="1">
                <a:solidFill>
                  <a:schemeClr val="bg1"/>
                </a:solidFill>
                <a:latin typeface="+mn-lt"/>
              </a:defRPr>
            </a:lvl4pPr>
            <a:lvl5pPr>
              <a:defRPr sz="4400" b="1">
                <a:solidFill>
                  <a:schemeClr val="bg1"/>
                </a:solidFill>
                <a:latin typeface="+mn-lt"/>
              </a:defRPr>
            </a:lvl5pPr>
          </a:lstStyle>
          <a:p>
            <a:pPr lvl="0"/>
            <a:r>
              <a:rPr lang="en-US" dirty="0"/>
              <a:t>Title of Presentation</a:t>
            </a:r>
          </a:p>
        </p:txBody>
      </p:sp>
      <p:sp>
        <p:nvSpPr>
          <p:cNvPr id="28" name="Text Placeholder 29">
            <a:extLst>
              <a:ext uri="{FF2B5EF4-FFF2-40B4-BE49-F238E27FC236}">
                <a16:creationId xmlns:a16="http://schemas.microsoft.com/office/drawing/2014/main" id="{2259ECB3-9EE8-4797-B711-E910C5C8AF0E}"/>
              </a:ext>
            </a:extLst>
          </p:cNvPr>
          <p:cNvSpPr>
            <a:spLocks noGrp="1"/>
          </p:cNvSpPr>
          <p:nvPr>
            <p:ph type="body" sz="quarter" idx="14" hasCustomPrompt="1"/>
          </p:nvPr>
        </p:nvSpPr>
        <p:spPr>
          <a:xfrm>
            <a:off x="4982135" y="5040123"/>
            <a:ext cx="2227730" cy="412939"/>
          </a:xfrm>
        </p:spPr>
        <p:txBody>
          <a:bodyPr tIns="91440" anchor="ctr">
            <a:normAutofit/>
          </a:bodyPr>
          <a:lstStyle>
            <a:lvl1pPr marL="0" indent="0" algn="ctr">
              <a:buNone/>
              <a:defRPr sz="2000" b="1">
                <a:solidFill>
                  <a:schemeClr val="bg1"/>
                </a:solidFill>
                <a:latin typeface="+mn-lt"/>
              </a:defRPr>
            </a:lvl1pPr>
            <a:lvl2pPr marL="457200" indent="0">
              <a:buNone/>
              <a:defRPr sz="2000" b="1">
                <a:solidFill>
                  <a:schemeClr val="bg1"/>
                </a:solidFill>
                <a:latin typeface="+mn-lt"/>
              </a:defRPr>
            </a:lvl2pPr>
            <a:lvl3pPr marL="914400" indent="0">
              <a:buNone/>
              <a:defRPr sz="2000" b="1">
                <a:solidFill>
                  <a:schemeClr val="bg1"/>
                </a:solidFill>
                <a:latin typeface="+mn-lt"/>
              </a:defRPr>
            </a:lvl3pPr>
            <a:lvl4pPr marL="1371600" indent="0">
              <a:buNone/>
              <a:defRPr sz="2000" b="1">
                <a:solidFill>
                  <a:schemeClr val="bg1"/>
                </a:solidFill>
                <a:latin typeface="+mn-lt"/>
              </a:defRPr>
            </a:lvl4pPr>
            <a:lvl5pPr marL="1828800" indent="0">
              <a:buNone/>
              <a:defRPr sz="2000" b="1">
                <a:solidFill>
                  <a:schemeClr val="bg1"/>
                </a:solidFill>
                <a:latin typeface="+mn-lt"/>
              </a:defRPr>
            </a:lvl5pPr>
          </a:lstStyle>
          <a:p>
            <a:pPr lvl="0"/>
            <a:r>
              <a:rPr lang="en-US" dirty="0"/>
              <a:t>Date</a:t>
            </a:r>
          </a:p>
        </p:txBody>
      </p:sp>
      <p:sp>
        <p:nvSpPr>
          <p:cNvPr id="29" name="Text Placeholder 31">
            <a:extLst>
              <a:ext uri="{FF2B5EF4-FFF2-40B4-BE49-F238E27FC236}">
                <a16:creationId xmlns:a16="http://schemas.microsoft.com/office/drawing/2014/main" id="{55FA8A82-13C9-4EF9-94F9-65F466B16A54}"/>
              </a:ext>
            </a:extLst>
          </p:cNvPr>
          <p:cNvSpPr>
            <a:spLocks noGrp="1"/>
          </p:cNvSpPr>
          <p:nvPr>
            <p:ph type="body" sz="quarter" idx="15" hasCustomPrompt="1"/>
          </p:nvPr>
        </p:nvSpPr>
        <p:spPr>
          <a:xfrm>
            <a:off x="3783882" y="6236230"/>
            <a:ext cx="4624236" cy="200639"/>
          </a:xfrm>
        </p:spPr>
        <p:txBody>
          <a:bodyPr lIns="0" tIns="0" rIns="0" bIns="0" anchor="ctr">
            <a:noAutofit/>
          </a:bodyPr>
          <a:lstStyle>
            <a:lvl1pPr marL="0" indent="0" algn="ctr">
              <a:buNone/>
              <a:defRPr sz="1400" b="0" i="0">
                <a:solidFill>
                  <a:srgbClr val="0F6AB7"/>
                </a:solidFill>
                <a:latin typeface="+mn-lt"/>
              </a:defRPr>
            </a:lvl1pPr>
            <a:lvl2pPr marL="457200" indent="0">
              <a:buNone/>
              <a:defRPr sz="2000" b="1">
                <a:solidFill>
                  <a:srgbClr val="D92E2A"/>
                </a:solidFill>
                <a:latin typeface="+mn-lt"/>
              </a:defRPr>
            </a:lvl2pPr>
            <a:lvl3pPr marL="914400" indent="0">
              <a:buNone/>
              <a:defRPr sz="2000" b="1">
                <a:solidFill>
                  <a:srgbClr val="D92E2A"/>
                </a:solidFill>
                <a:latin typeface="+mn-lt"/>
              </a:defRPr>
            </a:lvl3pPr>
            <a:lvl4pPr marL="1371600" indent="0">
              <a:buNone/>
              <a:defRPr sz="2000" b="1">
                <a:solidFill>
                  <a:srgbClr val="D92E2A"/>
                </a:solidFill>
                <a:latin typeface="+mn-lt"/>
              </a:defRPr>
            </a:lvl4pPr>
            <a:lvl5pPr marL="1828800" indent="0">
              <a:buNone/>
              <a:defRPr sz="2000" b="1">
                <a:solidFill>
                  <a:srgbClr val="D92E2A"/>
                </a:solidFill>
                <a:latin typeface="+mn-lt"/>
              </a:defRPr>
            </a:lvl5pPr>
          </a:lstStyle>
          <a:p>
            <a:pPr lvl="0"/>
            <a:r>
              <a:rPr lang="en-US" dirty="0"/>
              <a:t>manager.email@neel-schaffer.com</a:t>
            </a:r>
          </a:p>
        </p:txBody>
      </p:sp>
      <p:sp>
        <p:nvSpPr>
          <p:cNvPr id="30" name="Text Placeholder 31">
            <a:extLst>
              <a:ext uri="{FF2B5EF4-FFF2-40B4-BE49-F238E27FC236}">
                <a16:creationId xmlns:a16="http://schemas.microsoft.com/office/drawing/2014/main" id="{BAC822FC-CFBE-4E86-B9AB-073E6E48335B}"/>
              </a:ext>
            </a:extLst>
          </p:cNvPr>
          <p:cNvSpPr>
            <a:spLocks noGrp="1"/>
          </p:cNvSpPr>
          <p:nvPr>
            <p:ph type="body" sz="quarter" idx="16" hasCustomPrompt="1"/>
          </p:nvPr>
        </p:nvSpPr>
        <p:spPr>
          <a:xfrm>
            <a:off x="3783882" y="6029430"/>
            <a:ext cx="4624236" cy="200639"/>
          </a:xfrm>
        </p:spPr>
        <p:txBody>
          <a:bodyPr lIns="0" tIns="0" rIns="0" bIns="0" anchor="ctr">
            <a:noAutofit/>
          </a:bodyPr>
          <a:lstStyle>
            <a:lvl1pPr marL="0" indent="0" algn="ctr">
              <a:buNone/>
              <a:defRPr sz="1400" b="0" i="1">
                <a:solidFill>
                  <a:srgbClr val="0F6AB7"/>
                </a:solidFill>
                <a:latin typeface="+mn-lt"/>
              </a:defRPr>
            </a:lvl1pPr>
            <a:lvl2pPr marL="457200" indent="0">
              <a:buNone/>
              <a:defRPr sz="2000" b="1">
                <a:solidFill>
                  <a:srgbClr val="D92E2A"/>
                </a:solidFill>
                <a:latin typeface="+mn-lt"/>
              </a:defRPr>
            </a:lvl2pPr>
            <a:lvl3pPr marL="914400" indent="0">
              <a:buNone/>
              <a:defRPr sz="2000" b="1">
                <a:solidFill>
                  <a:srgbClr val="D92E2A"/>
                </a:solidFill>
                <a:latin typeface="+mn-lt"/>
              </a:defRPr>
            </a:lvl3pPr>
            <a:lvl4pPr marL="1371600" indent="0">
              <a:buNone/>
              <a:defRPr sz="2000" b="1">
                <a:solidFill>
                  <a:srgbClr val="D92E2A"/>
                </a:solidFill>
                <a:latin typeface="+mn-lt"/>
              </a:defRPr>
            </a:lvl4pPr>
            <a:lvl5pPr marL="1828800" indent="0">
              <a:buNone/>
              <a:defRPr sz="2000" b="1">
                <a:solidFill>
                  <a:srgbClr val="D92E2A"/>
                </a:solidFill>
                <a:latin typeface="+mn-lt"/>
              </a:defRPr>
            </a:lvl5pPr>
          </a:lstStyle>
          <a:p>
            <a:pPr lvl="0"/>
            <a:r>
              <a:rPr lang="en-US" dirty="0"/>
              <a:t>Manager/Contact Title</a:t>
            </a:r>
          </a:p>
        </p:txBody>
      </p:sp>
      <p:sp>
        <p:nvSpPr>
          <p:cNvPr id="31" name="Text Placeholder 31">
            <a:extLst>
              <a:ext uri="{FF2B5EF4-FFF2-40B4-BE49-F238E27FC236}">
                <a16:creationId xmlns:a16="http://schemas.microsoft.com/office/drawing/2014/main" id="{2827EA43-B782-45F1-ADE3-3442CC550225}"/>
              </a:ext>
            </a:extLst>
          </p:cNvPr>
          <p:cNvSpPr>
            <a:spLocks noGrp="1"/>
          </p:cNvSpPr>
          <p:nvPr>
            <p:ph type="body" sz="quarter" idx="17" hasCustomPrompt="1"/>
          </p:nvPr>
        </p:nvSpPr>
        <p:spPr>
          <a:xfrm>
            <a:off x="3783273" y="5736099"/>
            <a:ext cx="4625455" cy="293110"/>
          </a:xfrm>
        </p:spPr>
        <p:txBody>
          <a:bodyPr lIns="0" tIns="0" rIns="0" bIns="0" anchor="ctr">
            <a:noAutofit/>
          </a:bodyPr>
          <a:lstStyle>
            <a:lvl1pPr marL="0" indent="0" algn="ctr">
              <a:buNone/>
              <a:defRPr sz="2000" b="1" i="0">
                <a:solidFill>
                  <a:srgbClr val="0B5794"/>
                </a:solidFill>
                <a:latin typeface="+mn-lt"/>
              </a:defRPr>
            </a:lvl1pPr>
            <a:lvl2pPr marL="457200" indent="0">
              <a:buNone/>
              <a:defRPr sz="2000" b="1">
                <a:solidFill>
                  <a:srgbClr val="D92E2A"/>
                </a:solidFill>
                <a:latin typeface="+mn-lt"/>
              </a:defRPr>
            </a:lvl2pPr>
            <a:lvl3pPr marL="914400" indent="0">
              <a:buNone/>
              <a:defRPr sz="2000" b="1">
                <a:solidFill>
                  <a:srgbClr val="D92E2A"/>
                </a:solidFill>
                <a:latin typeface="+mn-lt"/>
              </a:defRPr>
            </a:lvl3pPr>
            <a:lvl4pPr marL="1371600" indent="0">
              <a:buNone/>
              <a:defRPr sz="2000" b="1">
                <a:solidFill>
                  <a:srgbClr val="D92E2A"/>
                </a:solidFill>
                <a:latin typeface="+mn-lt"/>
              </a:defRPr>
            </a:lvl4pPr>
            <a:lvl5pPr marL="1828800" indent="0">
              <a:buNone/>
              <a:defRPr sz="2000" b="1">
                <a:solidFill>
                  <a:srgbClr val="D92E2A"/>
                </a:solidFill>
                <a:latin typeface="+mn-lt"/>
              </a:defRPr>
            </a:lvl5pPr>
          </a:lstStyle>
          <a:p>
            <a:pPr lvl="0"/>
            <a:r>
              <a:rPr lang="en-US" dirty="0"/>
              <a:t>Manager/Contact Name</a:t>
            </a:r>
          </a:p>
        </p:txBody>
      </p:sp>
      <p:sp>
        <p:nvSpPr>
          <p:cNvPr id="2" name="Date Placeholder 1">
            <a:extLst>
              <a:ext uri="{FF2B5EF4-FFF2-40B4-BE49-F238E27FC236}">
                <a16:creationId xmlns:a16="http://schemas.microsoft.com/office/drawing/2014/main" id="{20B7C82D-E19F-4973-8A4F-50412F6EB753}"/>
              </a:ext>
            </a:extLst>
          </p:cNvPr>
          <p:cNvSpPr>
            <a:spLocks noGrp="1"/>
          </p:cNvSpPr>
          <p:nvPr>
            <p:ph type="dt" sz="half" idx="10"/>
          </p:nvPr>
        </p:nvSpPr>
        <p:spPr/>
        <p:txBody>
          <a:bodyPr/>
          <a:lstStyle/>
          <a:p>
            <a:fld id="{68902DAC-C61A-4D5E-9EB4-C192BA72EAC6}" type="datetimeFigureOut">
              <a:rPr lang="en-US" smtClean="0"/>
              <a:t>8/21/2024</a:t>
            </a:fld>
            <a:endParaRPr lang="en-US" dirty="0"/>
          </a:p>
        </p:txBody>
      </p:sp>
      <p:sp>
        <p:nvSpPr>
          <p:cNvPr id="3" name="Footer Placeholder 2">
            <a:extLst>
              <a:ext uri="{FF2B5EF4-FFF2-40B4-BE49-F238E27FC236}">
                <a16:creationId xmlns:a16="http://schemas.microsoft.com/office/drawing/2014/main" id="{1D7232B8-7993-443B-8122-D289294AC4C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760ABDF-74A0-4B95-858E-2003AA984F6A}"/>
              </a:ext>
            </a:extLst>
          </p:cNvPr>
          <p:cNvSpPr>
            <a:spLocks noGrp="1"/>
          </p:cNvSpPr>
          <p:nvPr>
            <p:ph type="sldNum" sz="quarter" idx="12"/>
          </p:nvPr>
        </p:nvSpPr>
        <p:spPr/>
        <p:txBody>
          <a:bodyPr/>
          <a:lstStyle/>
          <a:p>
            <a:fld id="{D56DC869-66FB-468B-BDB9-C675C82A36F1}" type="slidenum">
              <a:rPr lang="en-US" smtClean="0"/>
              <a:t>‹#›</a:t>
            </a:fld>
            <a:endParaRPr lang="en-US" dirty="0"/>
          </a:p>
        </p:txBody>
      </p:sp>
      <p:pic>
        <p:nvPicPr>
          <p:cNvPr id="37" name="NS Logo">
            <a:extLst>
              <a:ext uri="{FF2B5EF4-FFF2-40B4-BE49-F238E27FC236}">
                <a16:creationId xmlns:a16="http://schemas.microsoft.com/office/drawing/2014/main" id="{28B22FAF-F026-4709-A5A1-9860D1D09CAB}"/>
              </a:ext>
            </a:extLst>
          </p:cNvPr>
          <p:cNvPicPr>
            <a:picLocks noChangeAspect="1"/>
          </p:cNvPicPr>
          <p:nvPr userDrawn="1"/>
        </p:nvPicPr>
        <p:blipFill>
          <a:blip r:embed="rId3"/>
          <a:stretch>
            <a:fillRect/>
          </a:stretch>
        </p:blipFill>
        <p:spPr>
          <a:xfrm>
            <a:off x="2211341" y="1094726"/>
            <a:ext cx="7769318" cy="1317580"/>
          </a:xfrm>
          <a:prstGeom prst="rect">
            <a:avLst/>
          </a:prstGeom>
        </p:spPr>
      </p:pic>
    </p:spTree>
    <p:extLst>
      <p:ext uri="{BB962C8B-B14F-4D97-AF65-F5344CB8AC3E}">
        <p14:creationId xmlns:p14="http://schemas.microsoft.com/office/powerpoint/2010/main" val="2989863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0DFF66-B7B6-FD45-A646-9BC5240E2C2A}" type="datetime1">
              <a:rPr lang="en-US" smtClean="0"/>
              <a:t>8/21/2024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2818973-44C7-3743-BB46-36A78B0BEEB8}" type="slidenum">
              <a:rPr lang="en-US" smtClean="0"/>
              <a:t>‹#›</a:t>
            </a:fld>
            <a:endParaRPr lang="en-US" dirty="0"/>
          </a:p>
        </p:txBody>
      </p:sp>
    </p:spTree>
    <p:extLst>
      <p:ext uri="{BB962C8B-B14F-4D97-AF65-F5344CB8AC3E}">
        <p14:creationId xmlns:p14="http://schemas.microsoft.com/office/powerpoint/2010/main" val="1416398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BF6E14-0909-CC4F-8503-FFFD1FC576DE}" type="datetime1">
              <a:rPr lang="en-US" smtClean="0"/>
              <a:t>8/21/2024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818973-44C7-3743-BB46-36A78B0BEEB8}" type="slidenum">
              <a:rPr lang="en-US" smtClean="0"/>
              <a:t>‹#›</a:t>
            </a:fld>
            <a:endParaRPr lang="en-US" dirty="0"/>
          </a:p>
        </p:txBody>
      </p:sp>
    </p:spTree>
    <p:extLst>
      <p:ext uri="{BB962C8B-B14F-4D97-AF65-F5344CB8AC3E}">
        <p14:creationId xmlns:p14="http://schemas.microsoft.com/office/powerpoint/2010/main" val="872477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732E00-3699-D041-9B77-BCF986FA9067}"/>
              </a:ext>
            </a:extLst>
          </p:cNvPr>
          <p:cNvSpPr>
            <a:spLocks noGrp="1"/>
          </p:cNvSpPr>
          <p:nvPr userDrawn="1">
            <p:ph idx="1"/>
          </p:nvPr>
        </p:nvSpPr>
        <p:spPr>
          <a:xfrm>
            <a:off x="190500" y="1371599"/>
            <a:ext cx="11811000" cy="48409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F91C0EC-4F7A-8D43-83C6-D28CB8E75741}"/>
              </a:ext>
            </a:extLst>
          </p:cNvPr>
          <p:cNvSpPr>
            <a:spLocks noGrp="1"/>
          </p:cNvSpPr>
          <p:nvPr userDrawn="1">
            <p:ph type="dt" sz="half" idx="10"/>
          </p:nvPr>
        </p:nvSpPr>
        <p:spPr>
          <a:xfrm>
            <a:off x="228600" y="6361647"/>
            <a:ext cx="2743200" cy="365125"/>
          </a:xfrm>
        </p:spPr>
        <p:txBody>
          <a:bodyPr/>
          <a:lstStyle/>
          <a:p>
            <a:fld id="{D442047A-5F9E-1D48-BFFD-AF2EAC846494}" type="datetimeFigureOut">
              <a:rPr lang="en-US" smtClean="0"/>
              <a:t>8/21/2024</a:t>
            </a:fld>
            <a:endParaRPr lang="en-US" dirty="0"/>
          </a:p>
        </p:txBody>
      </p:sp>
      <p:sp>
        <p:nvSpPr>
          <p:cNvPr id="6" name="Slide Number Placeholder 5">
            <a:extLst>
              <a:ext uri="{FF2B5EF4-FFF2-40B4-BE49-F238E27FC236}">
                <a16:creationId xmlns:a16="http://schemas.microsoft.com/office/drawing/2014/main" id="{2E67DAFC-9547-B04A-8AAE-2EEE8F115245}"/>
              </a:ext>
            </a:extLst>
          </p:cNvPr>
          <p:cNvSpPr>
            <a:spLocks noGrp="1"/>
          </p:cNvSpPr>
          <p:nvPr userDrawn="1">
            <p:ph type="sldNum" sz="quarter" idx="12"/>
          </p:nvPr>
        </p:nvSpPr>
        <p:spPr>
          <a:xfrm>
            <a:off x="4724400" y="6361647"/>
            <a:ext cx="2743200" cy="365125"/>
          </a:xfrm>
        </p:spPr>
        <p:txBody>
          <a:bodyPr/>
          <a:lstStyle>
            <a:lvl1pPr algn="ctr">
              <a:defRPr/>
            </a:lvl1pPr>
          </a:lstStyle>
          <a:p>
            <a:fld id="{0B43FD67-6B2A-6040-A048-FC20786D1556}" type="slidenum">
              <a:rPr lang="en-US" smtClean="0"/>
              <a:pPr/>
              <a:t>‹#›</a:t>
            </a:fld>
            <a:endParaRPr lang="en-US" dirty="0"/>
          </a:p>
        </p:txBody>
      </p:sp>
      <p:grpSp>
        <p:nvGrpSpPr>
          <p:cNvPr id="29" name="Group 28">
            <a:extLst>
              <a:ext uri="{FF2B5EF4-FFF2-40B4-BE49-F238E27FC236}">
                <a16:creationId xmlns:a16="http://schemas.microsoft.com/office/drawing/2014/main" id="{769ACCD1-CDF4-48B6-A40E-B869F8C0D6D0}"/>
              </a:ext>
            </a:extLst>
          </p:cNvPr>
          <p:cNvGrpSpPr/>
          <p:nvPr userDrawn="1"/>
        </p:nvGrpSpPr>
        <p:grpSpPr>
          <a:xfrm>
            <a:off x="10327045" y="-7915"/>
            <a:ext cx="1864956" cy="1214709"/>
            <a:chOff x="10327045" y="-7915"/>
            <a:chExt cx="1864956" cy="1214709"/>
          </a:xfrm>
        </p:grpSpPr>
        <p:sp>
          <p:nvSpPr>
            <p:cNvPr id="30" name="Freeform: Shape 29">
              <a:extLst>
                <a:ext uri="{FF2B5EF4-FFF2-40B4-BE49-F238E27FC236}">
                  <a16:creationId xmlns:a16="http://schemas.microsoft.com/office/drawing/2014/main" id="{2F385F79-FC77-4651-AD6E-55B9C6869A6A}"/>
                </a:ext>
              </a:extLst>
            </p:cNvPr>
            <p:cNvSpPr/>
            <p:nvPr/>
          </p:nvSpPr>
          <p:spPr>
            <a:xfrm>
              <a:off x="10327045" y="-3958"/>
              <a:ext cx="1628283" cy="1210751"/>
            </a:xfrm>
            <a:custGeom>
              <a:avLst/>
              <a:gdLst>
                <a:gd name="connsiteX0" fmla="*/ 1215097 w 1628283"/>
                <a:gd name="connsiteY0" fmla="*/ 0 h 1210751"/>
                <a:gd name="connsiteX1" fmla="*/ 1628283 w 1628283"/>
                <a:gd name="connsiteY1" fmla="*/ 0 h 1210751"/>
                <a:gd name="connsiteX2" fmla="*/ 413186 w 1628283"/>
                <a:gd name="connsiteY2" fmla="*/ 1210751 h 1210751"/>
                <a:gd name="connsiteX3" fmla="*/ 0 w 1628283"/>
                <a:gd name="connsiteY3" fmla="*/ 1210751 h 1210751"/>
              </a:gdLst>
              <a:ahLst/>
              <a:cxnLst>
                <a:cxn ang="0">
                  <a:pos x="connsiteX0" y="connsiteY0"/>
                </a:cxn>
                <a:cxn ang="0">
                  <a:pos x="connsiteX1" y="connsiteY1"/>
                </a:cxn>
                <a:cxn ang="0">
                  <a:pos x="connsiteX2" y="connsiteY2"/>
                </a:cxn>
                <a:cxn ang="0">
                  <a:pos x="connsiteX3" y="connsiteY3"/>
                </a:cxn>
              </a:cxnLst>
              <a:rect l="l" t="t" r="r" b="b"/>
              <a:pathLst>
                <a:path w="1628283" h="1210751">
                  <a:moveTo>
                    <a:pt x="1215097" y="0"/>
                  </a:moveTo>
                  <a:lnTo>
                    <a:pt x="1628283" y="0"/>
                  </a:lnTo>
                  <a:lnTo>
                    <a:pt x="413186" y="1210751"/>
                  </a:lnTo>
                  <a:lnTo>
                    <a:pt x="0" y="1210751"/>
                  </a:lnTo>
                  <a:close/>
                </a:path>
              </a:pathLst>
            </a:custGeom>
            <a:solidFill>
              <a:schemeClr val="bg1"/>
            </a:solidFill>
            <a:ln>
              <a:solidFill>
                <a:srgbClr val="FF9200"/>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BCE7F93D-79C3-4349-B688-A15454D06A67}"/>
                </a:ext>
              </a:extLst>
            </p:cNvPr>
            <p:cNvSpPr/>
            <p:nvPr/>
          </p:nvSpPr>
          <p:spPr>
            <a:xfrm>
              <a:off x="10928626" y="-7915"/>
              <a:ext cx="1263375" cy="1214708"/>
            </a:xfrm>
            <a:custGeom>
              <a:avLst/>
              <a:gdLst>
                <a:gd name="connsiteX0" fmla="*/ 1219069 w 1263375"/>
                <a:gd name="connsiteY0" fmla="*/ 0 h 1214708"/>
                <a:gd name="connsiteX1" fmla="*/ 1263375 w 1263375"/>
                <a:gd name="connsiteY1" fmla="*/ 0 h 1214708"/>
                <a:gd name="connsiteX2" fmla="*/ 1263375 w 1263375"/>
                <a:gd name="connsiteY2" fmla="*/ 367560 h 1214708"/>
                <a:gd name="connsiteX3" fmla="*/ 413186 w 1263375"/>
                <a:gd name="connsiteY3" fmla="*/ 1214708 h 1214708"/>
                <a:gd name="connsiteX4" fmla="*/ 0 w 1263375"/>
                <a:gd name="connsiteY4" fmla="*/ 1214708 h 1214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375" h="1214708">
                  <a:moveTo>
                    <a:pt x="1219069" y="0"/>
                  </a:moveTo>
                  <a:lnTo>
                    <a:pt x="1263375" y="0"/>
                  </a:lnTo>
                  <a:lnTo>
                    <a:pt x="1263375" y="367560"/>
                  </a:lnTo>
                  <a:lnTo>
                    <a:pt x="413186" y="1214708"/>
                  </a:lnTo>
                  <a:lnTo>
                    <a:pt x="0" y="1214708"/>
                  </a:lnTo>
                  <a:close/>
                </a:path>
              </a:pathLst>
            </a:custGeom>
            <a:solidFill>
              <a:schemeClr val="bg1"/>
            </a:solidFill>
            <a:ln>
              <a:solidFill>
                <a:srgbClr val="FF9200"/>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DA40C9B1-3795-419B-9BD9-99B7885A3FF9}"/>
                </a:ext>
              </a:extLst>
            </p:cNvPr>
            <p:cNvSpPr/>
            <p:nvPr userDrawn="1"/>
          </p:nvSpPr>
          <p:spPr>
            <a:xfrm>
              <a:off x="11530204" y="547365"/>
              <a:ext cx="661796" cy="659429"/>
            </a:xfrm>
            <a:custGeom>
              <a:avLst/>
              <a:gdLst>
                <a:gd name="connsiteX0" fmla="*/ 661796 w 661796"/>
                <a:gd name="connsiteY0" fmla="*/ 0 h 659429"/>
                <a:gd name="connsiteX1" fmla="*/ 661796 w 661796"/>
                <a:gd name="connsiteY1" fmla="*/ 411708 h 659429"/>
                <a:gd name="connsiteX2" fmla="*/ 413186 w 661796"/>
                <a:gd name="connsiteY2" fmla="*/ 659429 h 659429"/>
                <a:gd name="connsiteX3" fmla="*/ 0 w 661796"/>
                <a:gd name="connsiteY3" fmla="*/ 659429 h 659429"/>
              </a:gdLst>
              <a:ahLst/>
              <a:cxnLst>
                <a:cxn ang="0">
                  <a:pos x="connsiteX0" y="connsiteY0"/>
                </a:cxn>
                <a:cxn ang="0">
                  <a:pos x="connsiteX1" y="connsiteY1"/>
                </a:cxn>
                <a:cxn ang="0">
                  <a:pos x="connsiteX2" y="connsiteY2"/>
                </a:cxn>
                <a:cxn ang="0">
                  <a:pos x="connsiteX3" y="connsiteY3"/>
                </a:cxn>
              </a:cxnLst>
              <a:rect l="l" t="t" r="r" b="b"/>
              <a:pathLst>
                <a:path w="661796" h="659429">
                  <a:moveTo>
                    <a:pt x="661796" y="0"/>
                  </a:moveTo>
                  <a:lnTo>
                    <a:pt x="661796" y="411708"/>
                  </a:lnTo>
                  <a:lnTo>
                    <a:pt x="413186" y="659429"/>
                  </a:lnTo>
                  <a:lnTo>
                    <a:pt x="0" y="659429"/>
                  </a:lnTo>
                  <a:close/>
                </a:path>
              </a:pathLst>
            </a:custGeom>
            <a:solidFill>
              <a:schemeClr val="bg1"/>
            </a:solidFill>
            <a:ln>
              <a:solidFill>
                <a:srgbClr val="FF9200"/>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3" name="Rectangle 32">
            <a:extLst>
              <a:ext uri="{FF2B5EF4-FFF2-40B4-BE49-F238E27FC236}">
                <a16:creationId xmlns:a16="http://schemas.microsoft.com/office/drawing/2014/main" id="{4831A942-1CAB-4070-A9F7-F86DCEA90ACE}"/>
              </a:ext>
            </a:extLst>
          </p:cNvPr>
          <p:cNvSpPr/>
          <p:nvPr userDrawn="1"/>
        </p:nvSpPr>
        <p:spPr>
          <a:xfrm>
            <a:off x="0" y="866275"/>
            <a:ext cx="12192000" cy="79292"/>
          </a:xfrm>
          <a:prstGeom prst="rect">
            <a:avLst/>
          </a:prstGeom>
          <a:solidFill>
            <a:srgbClr val="0F6AB7"/>
          </a:solidFill>
          <a:ln>
            <a:noFill/>
          </a:ln>
          <a:effectLst>
            <a:outerShdw blurRad="215900" dist="381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noFill/>
            </a:endParaRPr>
          </a:p>
        </p:txBody>
      </p:sp>
      <p:sp>
        <p:nvSpPr>
          <p:cNvPr id="34" name="Rectangle 33">
            <a:extLst>
              <a:ext uri="{FF2B5EF4-FFF2-40B4-BE49-F238E27FC236}">
                <a16:creationId xmlns:a16="http://schemas.microsoft.com/office/drawing/2014/main" id="{04166F46-EF46-45DE-8E20-126FF0CC85AE}"/>
              </a:ext>
            </a:extLst>
          </p:cNvPr>
          <p:cNvSpPr/>
          <p:nvPr userDrawn="1"/>
        </p:nvSpPr>
        <p:spPr>
          <a:xfrm>
            <a:off x="-1" y="0"/>
            <a:ext cx="12192001" cy="866274"/>
          </a:xfrm>
          <a:prstGeom prst="rect">
            <a:avLst/>
          </a:prstGeom>
          <a:pattFill prst="dkDnDiag">
            <a:fgClr>
              <a:srgbClr val="FF9200"/>
            </a:fgClr>
            <a:bgClr>
              <a:schemeClr val="bg1"/>
            </a:bgClr>
          </a:pattFill>
          <a:ln>
            <a:noFill/>
          </a:ln>
          <a:effectLst>
            <a:outerShdw blurRad="228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Rectangle 34">
            <a:extLst>
              <a:ext uri="{FF2B5EF4-FFF2-40B4-BE49-F238E27FC236}">
                <a16:creationId xmlns:a16="http://schemas.microsoft.com/office/drawing/2014/main" id="{34BB2607-DC59-47EC-B8FC-F50B6981CD41}"/>
              </a:ext>
            </a:extLst>
          </p:cNvPr>
          <p:cNvSpPr/>
          <p:nvPr userDrawn="1"/>
        </p:nvSpPr>
        <p:spPr>
          <a:xfrm>
            <a:off x="-1" y="0"/>
            <a:ext cx="12192001" cy="862317"/>
          </a:xfrm>
          <a:prstGeom prst="rect">
            <a:avLst/>
          </a:prstGeom>
          <a:gradFill>
            <a:gsLst>
              <a:gs pos="25000">
                <a:schemeClr val="bg1"/>
              </a:gs>
              <a:gs pos="100000">
                <a:schemeClr val="bg1">
                  <a:alpha val="61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Title 1">
            <a:extLst>
              <a:ext uri="{FF2B5EF4-FFF2-40B4-BE49-F238E27FC236}">
                <a16:creationId xmlns:a16="http://schemas.microsoft.com/office/drawing/2014/main" id="{48EC1E81-B016-4C99-9415-C203D531981B}"/>
              </a:ext>
            </a:extLst>
          </p:cNvPr>
          <p:cNvSpPr>
            <a:spLocks noGrp="1"/>
          </p:cNvSpPr>
          <p:nvPr>
            <p:ph type="title"/>
          </p:nvPr>
        </p:nvSpPr>
        <p:spPr>
          <a:xfrm>
            <a:off x="3124200" y="-1"/>
            <a:ext cx="8839199" cy="862317"/>
          </a:xfrm>
        </p:spPr>
        <p:txBody>
          <a:bodyPr tIns="0" bIns="0" anchor="b">
            <a:normAutofit/>
          </a:bodyPr>
          <a:lstStyle>
            <a:lvl1pPr>
              <a:defRPr lang="en-US" sz="2800" dirty="0">
                <a:solidFill>
                  <a:srgbClr val="0F6AB7"/>
                </a:solidFill>
              </a:defRPr>
            </a:lvl1pPr>
          </a:lstStyle>
          <a:p>
            <a:r>
              <a:rPr lang="en-US" dirty="0"/>
              <a:t>Click to edit Master title style</a:t>
            </a:r>
          </a:p>
        </p:txBody>
      </p:sp>
      <p:pic>
        <p:nvPicPr>
          <p:cNvPr id="42" name="Picture 41">
            <a:extLst>
              <a:ext uri="{FF2B5EF4-FFF2-40B4-BE49-F238E27FC236}">
                <a16:creationId xmlns:a16="http://schemas.microsoft.com/office/drawing/2014/main" id="{0C6743A5-A039-47FB-85F0-69C2C38426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 y="381107"/>
            <a:ext cx="2508455" cy="410637"/>
          </a:xfrm>
          <a:prstGeom prst="rect">
            <a:avLst/>
          </a:prstGeom>
        </p:spPr>
      </p:pic>
    </p:spTree>
    <p:extLst>
      <p:ext uri="{BB962C8B-B14F-4D97-AF65-F5344CB8AC3E}">
        <p14:creationId xmlns:p14="http://schemas.microsoft.com/office/powerpoint/2010/main" val="1274484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4" name="Date Placeholder 3">
            <a:extLst>
              <a:ext uri="{FF2B5EF4-FFF2-40B4-BE49-F238E27FC236}">
                <a16:creationId xmlns:a16="http://schemas.microsoft.com/office/drawing/2014/main" id="{3E296FA5-F782-4631-9469-373B2CE20951}"/>
              </a:ext>
            </a:extLst>
          </p:cNvPr>
          <p:cNvSpPr>
            <a:spLocks noGrp="1"/>
          </p:cNvSpPr>
          <p:nvPr>
            <p:ph type="dt" sz="half" idx="10"/>
          </p:nvPr>
        </p:nvSpPr>
        <p:spPr>
          <a:xfrm>
            <a:off x="228600" y="6361647"/>
            <a:ext cx="2743200" cy="365125"/>
          </a:xfrm>
        </p:spPr>
        <p:txBody>
          <a:bodyPr/>
          <a:lstStyle/>
          <a:p>
            <a:fld id="{D442047A-5F9E-1D48-BFFD-AF2EAC846494}" type="datetimeFigureOut">
              <a:rPr lang="en-US" smtClean="0"/>
              <a:t>8/21/2024</a:t>
            </a:fld>
            <a:endParaRPr lang="en-US" dirty="0"/>
          </a:p>
        </p:txBody>
      </p:sp>
      <p:sp>
        <p:nvSpPr>
          <p:cNvPr id="35" name="Slide Number Placeholder 5">
            <a:extLst>
              <a:ext uri="{FF2B5EF4-FFF2-40B4-BE49-F238E27FC236}">
                <a16:creationId xmlns:a16="http://schemas.microsoft.com/office/drawing/2014/main" id="{EFB2A82E-CB96-4786-AA03-8852ED2EA91B}"/>
              </a:ext>
            </a:extLst>
          </p:cNvPr>
          <p:cNvSpPr>
            <a:spLocks noGrp="1"/>
          </p:cNvSpPr>
          <p:nvPr>
            <p:ph type="sldNum" sz="quarter" idx="12"/>
          </p:nvPr>
        </p:nvSpPr>
        <p:spPr>
          <a:xfrm>
            <a:off x="4724400" y="6361647"/>
            <a:ext cx="2743200" cy="365125"/>
          </a:xfrm>
        </p:spPr>
        <p:txBody>
          <a:bodyPr/>
          <a:lstStyle>
            <a:lvl1pPr algn="ctr">
              <a:defRPr/>
            </a:lvl1pPr>
          </a:lstStyle>
          <a:p>
            <a:fld id="{0B43FD67-6B2A-6040-A048-FC20786D1556}" type="slidenum">
              <a:rPr lang="en-US" smtClean="0"/>
              <a:pPr/>
              <a:t>‹#›</a:t>
            </a:fld>
            <a:endParaRPr lang="en-US" dirty="0"/>
          </a:p>
        </p:txBody>
      </p:sp>
      <p:sp>
        <p:nvSpPr>
          <p:cNvPr id="45" name="Content Placeholder 2">
            <a:extLst>
              <a:ext uri="{FF2B5EF4-FFF2-40B4-BE49-F238E27FC236}">
                <a16:creationId xmlns:a16="http://schemas.microsoft.com/office/drawing/2014/main" id="{94D87386-9D9D-4683-863D-1392F71D97E8}"/>
              </a:ext>
            </a:extLst>
          </p:cNvPr>
          <p:cNvSpPr>
            <a:spLocks noGrp="1"/>
          </p:cNvSpPr>
          <p:nvPr>
            <p:ph idx="1"/>
          </p:nvPr>
        </p:nvSpPr>
        <p:spPr>
          <a:xfrm>
            <a:off x="190500" y="1371599"/>
            <a:ext cx="11811000" cy="48409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7" name="Group 36">
            <a:extLst>
              <a:ext uri="{FF2B5EF4-FFF2-40B4-BE49-F238E27FC236}">
                <a16:creationId xmlns:a16="http://schemas.microsoft.com/office/drawing/2014/main" id="{64677E20-64A6-4B7B-AACA-83BC74C29B69}"/>
              </a:ext>
            </a:extLst>
          </p:cNvPr>
          <p:cNvGrpSpPr/>
          <p:nvPr userDrawn="1"/>
        </p:nvGrpSpPr>
        <p:grpSpPr>
          <a:xfrm>
            <a:off x="10327045" y="-7915"/>
            <a:ext cx="1864956" cy="1214709"/>
            <a:chOff x="10327045" y="-7915"/>
            <a:chExt cx="1864956" cy="1214709"/>
          </a:xfrm>
        </p:grpSpPr>
        <p:sp>
          <p:nvSpPr>
            <p:cNvPr id="40" name="Freeform: Shape 39">
              <a:extLst>
                <a:ext uri="{FF2B5EF4-FFF2-40B4-BE49-F238E27FC236}">
                  <a16:creationId xmlns:a16="http://schemas.microsoft.com/office/drawing/2014/main" id="{18B455DF-FBB4-4BB4-8718-D05D99209513}"/>
                </a:ext>
              </a:extLst>
            </p:cNvPr>
            <p:cNvSpPr/>
            <p:nvPr/>
          </p:nvSpPr>
          <p:spPr>
            <a:xfrm>
              <a:off x="10327045" y="-3958"/>
              <a:ext cx="1628283" cy="1210751"/>
            </a:xfrm>
            <a:custGeom>
              <a:avLst/>
              <a:gdLst>
                <a:gd name="connsiteX0" fmla="*/ 1215097 w 1628283"/>
                <a:gd name="connsiteY0" fmla="*/ 0 h 1210751"/>
                <a:gd name="connsiteX1" fmla="*/ 1628283 w 1628283"/>
                <a:gd name="connsiteY1" fmla="*/ 0 h 1210751"/>
                <a:gd name="connsiteX2" fmla="*/ 413186 w 1628283"/>
                <a:gd name="connsiteY2" fmla="*/ 1210751 h 1210751"/>
                <a:gd name="connsiteX3" fmla="*/ 0 w 1628283"/>
                <a:gd name="connsiteY3" fmla="*/ 1210751 h 1210751"/>
              </a:gdLst>
              <a:ahLst/>
              <a:cxnLst>
                <a:cxn ang="0">
                  <a:pos x="connsiteX0" y="connsiteY0"/>
                </a:cxn>
                <a:cxn ang="0">
                  <a:pos x="connsiteX1" y="connsiteY1"/>
                </a:cxn>
                <a:cxn ang="0">
                  <a:pos x="connsiteX2" y="connsiteY2"/>
                </a:cxn>
                <a:cxn ang="0">
                  <a:pos x="connsiteX3" y="connsiteY3"/>
                </a:cxn>
              </a:cxnLst>
              <a:rect l="l" t="t" r="r" b="b"/>
              <a:pathLst>
                <a:path w="1628283" h="1210751">
                  <a:moveTo>
                    <a:pt x="1215097" y="0"/>
                  </a:moveTo>
                  <a:lnTo>
                    <a:pt x="1628283" y="0"/>
                  </a:lnTo>
                  <a:lnTo>
                    <a:pt x="413186" y="1210751"/>
                  </a:lnTo>
                  <a:lnTo>
                    <a:pt x="0" y="1210751"/>
                  </a:lnTo>
                  <a:close/>
                </a:path>
              </a:pathLst>
            </a:custGeom>
            <a:solidFill>
              <a:schemeClr val="bg1"/>
            </a:solidFill>
            <a:ln>
              <a:solidFill>
                <a:srgbClr val="FF9200"/>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id="{5EF03A3C-6F5B-4C5A-8ECA-6770762B3283}"/>
                </a:ext>
              </a:extLst>
            </p:cNvPr>
            <p:cNvSpPr/>
            <p:nvPr/>
          </p:nvSpPr>
          <p:spPr>
            <a:xfrm>
              <a:off x="10928626" y="-7915"/>
              <a:ext cx="1263375" cy="1214708"/>
            </a:xfrm>
            <a:custGeom>
              <a:avLst/>
              <a:gdLst>
                <a:gd name="connsiteX0" fmla="*/ 1219069 w 1263375"/>
                <a:gd name="connsiteY0" fmla="*/ 0 h 1214708"/>
                <a:gd name="connsiteX1" fmla="*/ 1263375 w 1263375"/>
                <a:gd name="connsiteY1" fmla="*/ 0 h 1214708"/>
                <a:gd name="connsiteX2" fmla="*/ 1263375 w 1263375"/>
                <a:gd name="connsiteY2" fmla="*/ 367560 h 1214708"/>
                <a:gd name="connsiteX3" fmla="*/ 413186 w 1263375"/>
                <a:gd name="connsiteY3" fmla="*/ 1214708 h 1214708"/>
                <a:gd name="connsiteX4" fmla="*/ 0 w 1263375"/>
                <a:gd name="connsiteY4" fmla="*/ 1214708 h 1214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375" h="1214708">
                  <a:moveTo>
                    <a:pt x="1219069" y="0"/>
                  </a:moveTo>
                  <a:lnTo>
                    <a:pt x="1263375" y="0"/>
                  </a:lnTo>
                  <a:lnTo>
                    <a:pt x="1263375" y="367560"/>
                  </a:lnTo>
                  <a:lnTo>
                    <a:pt x="413186" y="1214708"/>
                  </a:lnTo>
                  <a:lnTo>
                    <a:pt x="0" y="1214708"/>
                  </a:lnTo>
                  <a:close/>
                </a:path>
              </a:pathLst>
            </a:custGeom>
            <a:solidFill>
              <a:schemeClr val="bg1"/>
            </a:solidFill>
            <a:ln>
              <a:solidFill>
                <a:srgbClr val="FF9200"/>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2" name="Freeform: Shape 41">
              <a:extLst>
                <a:ext uri="{FF2B5EF4-FFF2-40B4-BE49-F238E27FC236}">
                  <a16:creationId xmlns:a16="http://schemas.microsoft.com/office/drawing/2014/main" id="{CF414F2C-681A-4357-B59B-D0E3AC3B1FF7}"/>
                </a:ext>
              </a:extLst>
            </p:cNvPr>
            <p:cNvSpPr/>
            <p:nvPr userDrawn="1"/>
          </p:nvSpPr>
          <p:spPr>
            <a:xfrm>
              <a:off x="11530204" y="547365"/>
              <a:ext cx="661796" cy="659429"/>
            </a:xfrm>
            <a:custGeom>
              <a:avLst/>
              <a:gdLst>
                <a:gd name="connsiteX0" fmla="*/ 661796 w 661796"/>
                <a:gd name="connsiteY0" fmla="*/ 0 h 659429"/>
                <a:gd name="connsiteX1" fmla="*/ 661796 w 661796"/>
                <a:gd name="connsiteY1" fmla="*/ 411708 h 659429"/>
                <a:gd name="connsiteX2" fmla="*/ 413186 w 661796"/>
                <a:gd name="connsiteY2" fmla="*/ 659429 h 659429"/>
                <a:gd name="connsiteX3" fmla="*/ 0 w 661796"/>
                <a:gd name="connsiteY3" fmla="*/ 659429 h 659429"/>
              </a:gdLst>
              <a:ahLst/>
              <a:cxnLst>
                <a:cxn ang="0">
                  <a:pos x="connsiteX0" y="connsiteY0"/>
                </a:cxn>
                <a:cxn ang="0">
                  <a:pos x="connsiteX1" y="connsiteY1"/>
                </a:cxn>
                <a:cxn ang="0">
                  <a:pos x="connsiteX2" y="connsiteY2"/>
                </a:cxn>
                <a:cxn ang="0">
                  <a:pos x="connsiteX3" y="connsiteY3"/>
                </a:cxn>
              </a:cxnLst>
              <a:rect l="l" t="t" r="r" b="b"/>
              <a:pathLst>
                <a:path w="661796" h="659429">
                  <a:moveTo>
                    <a:pt x="661796" y="0"/>
                  </a:moveTo>
                  <a:lnTo>
                    <a:pt x="661796" y="411708"/>
                  </a:lnTo>
                  <a:lnTo>
                    <a:pt x="413186" y="659429"/>
                  </a:lnTo>
                  <a:lnTo>
                    <a:pt x="0" y="659429"/>
                  </a:lnTo>
                  <a:close/>
                </a:path>
              </a:pathLst>
            </a:custGeom>
            <a:solidFill>
              <a:schemeClr val="bg1"/>
            </a:solidFill>
            <a:ln>
              <a:solidFill>
                <a:srgbClr val="FF9200"/>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3" name="Rectangle 42">
            <a:extLst>
              <a:ext uri="{FF2B5EF4-FFF2-40B4-BE49-F238E27FC236}">
                <a16:creationId xmlns:a16="http://schemas.microsoft.com/office/drawing/2014/main" id="{1400A3D0-C7A7-46F5-B911-B35F0484C3F5}"/>
              </a:ext>
            </a:extLst>
          </p:cNvPr>
          <p:cNvSpPr/>
          <p:nvPr userDrawn="1"/>
        </p:nvSpPr>
        <p:spPr>
          <a:xfrm>
            <a:off x="0" y="866275"/>
            <a:ext cx="12192000" cy="79292"/>
          </a:xfrm>
          <a:prstGeom prst="rect">
            <a:avLst/>
          </a:prstGeom>
          <a:solidFill>
            <a:srgbClr val="0F6AB7"/>
          </a:solidFill>
          <a:ln>
            <a:noFill/>
          </a:ln>
          <a:effectLst>
            <a:outerShdw blurRad="215900" dist="381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noFill/>
            </a:endParaRPr>
          </a:p>
        </p:txBody>
      </p:sp>
      <p:sp>
        <p:nvSpPr>
          <p:cNvPr id="44" name="Rectangle 43">
            <a:extLst>
              <a:ext uri="{FF2B5EF4-FFF2-40B4-BE49-F238E27FC236}">
                <a16:creationId xmlns:a16="http://schemas.microsoft.com/office/drawing/2014/main" id="{9858B4B3-5BD4-4E39-8B20-432BF6ECA31D}"/>
              </a:ext>
            </a:extLst>
          </p:cNvPr>
          <p:cNvSpPr/>
          <p:nvPr userDrawn="1"/>
        </p:nvSpPr>
        <p:spPr>
          <a:xfrm>
            <a:off x="-1" y="0"/>
            <a:ext cx="12192001" cy="866274"/>
          </a:xfrm>
          <a:prstGeom prst="rect">
            <a:avLst/>
          </a:prstGeom>
          <a:pattFill prst="dkDnDiag">
            <a:fgClr>
              <a:srgbClr val="FF9200"/>
            </a:fgClr>
            <a:bgClr>
              <a:schemeClr val="bg1"/>
            </a:bgClr>
          </a:pattFill>
          <a:ln>
            <a:noFill/>
          </a:ln>
          <a:effectLst>
            <a:outerShdw blurRad="228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Rectangle 45">
            <a:extLst>
              <a:ext uri="{FF2B5EF4-FFF2-40B4-BE49-F238E27FC236}">
                <a16:creationId xmlns:a16="http://schemas.microsoft.com/office/drawing/2014/main" id="{EAF6F334-6A0F-4C5B-8B8F-92A27ACE877A}"/>
              </a:ext>
            </a:extLst>
          </p:cNvPr>
          <p:cNvSpPr/>
          <p:nvPr userDrawn="1"/>
        </p:nvSpPr>
        <p:spPr>
          <a:xfrm>
            <a:off x="-1" y="0"/>
            <a:ext cx="12192001" cy="862317"/>
          </a:xfrm>
          <a:prstGeom prst="rect">
            <a:avLst/>
          </a:prstGeom>
          <a:gradFill>
            <a:gsLst>
              <a:gs pos="25000">
                <a:schemeClr val="bg1"/>
              </a:gs>
              <a:gs pos="100000">
                <a:schemeClr val="bg1">
                  <a:alpha val="61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Title 1">
            <a:extLst>
              <a:ext uri="{FF2B5EF4-FFF2-40B4-BE49-F238E27FC236}">
                <a16:creationId xmlns:a16="http://schemas.microsoft.com/office/drawing/2014/main" id="{AAB3E234-E7D7-46EE-A02D-23B4EAB85578}"/>
              </a:ext>
            </a:extLst>
          </p:cNvPr>
          <p:cNvSpPr>
            <a:spLocks noGrp="1"/>
          </p:cNvSpPr>
          <p:nvPr>
            <p:ph type="title"/>
          </p:nvPr>
        </p:nvSpPr>
        <p:spPr>
          <a:xfrm>
            <a:off x="3124201" y="-1"/>
            <a:ext cx="5260258" cy="862317"/>
          </a:xfrm>
        </p:spPr>
        <p:txBody>
          <a:bodyPr tIns="0" bIns="0" anchor="b">
            <a:normAutofit/>
          </a:bodyPr>
          <a:lstStyle>
            <a:lvl1pPr>
              <a:defRPr lang="en-US" sz="2800" dirty="0">
                <a:solidFill>
                  <a:srgbClr val="0F6AB7"/>
                </a:solidFill>
              </a:defRPr>
            </a:lvl1pPr>
          </a:lstStyle>
          <a:p>
            <a:r>
              <a:rPr lang="en-US" dirty="0"/>
              <a:t>Click to edit Master title style</a:t>
            </a:r>
          </a:p>
        </p:txBody>
      </p:sp>
      <p:pic>
        <p:nvPicPr>
          <p:cNvPr id="48" name="Picture 47">
            <a:extLst>
              <a:ext uri="{FF2B5EF4-FFF2-40B4-BE49-F238E27FC236}">
                <a16:creationId xmlns:a16="http://schemas.microsoft.com/office/drawing/2014/main" id="{ACD13D81-BC7E-46B3-944E-6EC03C73B3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 y="381107"/>
            <a:ext cx="2508455" cy="410637"/>
          </a:xfrm>
          <a:prstGeom prst="rect">
            <a:avLst/>
          </a:prstGeom>
        </p:spPr>
      </p:pic>
      <p:sp>
        <p:nvSpPr>
          <p:cNvPr id="49" name="Text Placeholder 9">
            <a:extLst>
              <a:ext uri="{FF2B5EF4-FFF2-40B4-BE49-F238E27FC236}">
                <a16:creationId xmlns:a16="http://schemas.microsoft.com/office/drawing/2014/main" id="{7C5F99B4-F2BD-4CB3-BF8D-9DC6F2AA1824}"/>
              </a:ext>
            </a:extLst>
          </p:cNvPr>
          <p:cNvSpPr>
            <a:spLocks noGrp="1"/>
          </p:cNvSpPr>
          <p:nvPr>
            <p:ph type="body" sz="quarter" idx="13" hasCustomPrompt="1"/>
          </p:nvPr>
        </p:nvSpPr>
        <p:spPr>
          <a:xfrm>
            <a:off x="8863162" y="-1"/>
            <a:ext cx="3138338" cy="862318"/>
          </a:xfrm>
        </p:spPr>
        <p:txBody>
          <a:bodyPr lIns="0" rIns="0" bIns="0" anchor="b">
            <a:normAutofit/>
          </a:bodyPr>
          <a:lstStyle>
            <a:lvl1pPr marL="0" indent="0" algn="r">
              <a:buNone/>
              <a:defRPr sz="2400" b="1">
                <a:solidFill>
                  <a:srgbClr val="0F6AB7"/>
                </a:solidFill>
                <a:latin typeface="+mn-lt"/>
              </a:defRPr>
            </a:lvl1pPr>
          </a:lstStyle>
          <a:p>
            <a:pPr lvl="0"/>
            <a:r>
              <a:rPr lang="en-US" dirty="0"/>
              <a:t>Click to add Subtitle</a:t>
            </a:r>
          </a:p>
        </p:txBody>
      </p:sp>
    </p:spTree>
    <p:extLst>
      <p:ext uri="{BB962C8B-B14F-4D97-AF65-F5344CB8AC3E}">
        <p14:creationId xmlns:p14="http://schemas.microsoft.com/office/powerpoint/2010/main" val="2899750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91C0EC-4F7A-8D43-83C6-D28CB8E75741}"/>
              </a:ext>
            </a:extLst>
          </p:cNvPr>
          <p:cNvSpPr>
            <a:spLocks noGrp="1"/>
          </p:cNvSpPr>
          <p:nvPr>
            <p:ph type="dt" sz="half" idx="10"/>
          </p:nvPr>
        </p:nvSpPr>
        <p:spPr>
          <a:xfrm>
            <a:off x="228600" y="6361647"/>
            <a:ext cx="2743200" cy="365125"/>
          </a:xfrm>
        </p:spPr>
        <p:txBody>
          <a:bodyPr/>
          <a:lstStyle/>
          <a:p>
            <a:fld id="{D442047A-5F9E-1D48-BFFD-AF2EAC846494}" type="datetimeFigureOut">
              <a:rPr lang="en-US" smtClean="0"/>
              <a:t>8/21/2024</a:t>
            </a:fld>
            <a:endParaRPr lang="en-US" dirty="0"/>
          </a:p>
        </p:txBody>
      </p:sp>
      <p:sp>
        <p:nvSpPr>
          <p:cNvPr id="6" name="Slide Number Placeholder 5">
            <a:extLst>
              <a:ext uri="{FF2B5EF4-FFF2-40B4-BE49-F238E27FC236}">
                <a16:creationId xmlns:a16="http://schemas.microsoft.com/office/drawing/2014/main" id="{2E67DAFC-9547-B04A-8AAE-2EEE8F115245}"/>
              </a:ext>
            </a:extLst>
          </p:cNvPr>
          <p:cNvSpPr>
            <a:spLocks noGrp="1"/>
          </p:cNvSpPr>
          <p:nvPr>
            <p:ph type="sldNum" sz="quarter" idx="12"/>
          </p:nvPr>
        </p:nvSpPr>
        <p:spPr>
          <a:xfrm>
            <a:off x="4724400" y="6361647"/>
            <a:ext cx="2743200" cy="365125"/>
          </a:xfrm>
        </p:spPr>
        <p:txBody>
          <a:bodyPr/>
          <a:lstStyle>
            <a:lvl1pPr algn="ctr">
              <a:defRPr/>
            </a:lvl1pPr>
          </a:lstStyle>
          <a:p>
            <a:fld id="{0B43FD67-6B2A-6040-A048-FC20786D1556}" type="slidenum">
              <a:rPr lang="en-US" smtClean="0"/>
              <a:pPr/>
              <a:t>‹#›</a:t>
            </a:fld>
            <a:endParaRPr lang="en-US" dirty="0"/>
          </a:p>
        </p:txBody>
      </p:sp>
      <p:sp>
        <p:nvSpPr>
          <p:cNvPr id="34" name="Content Placeholder 2">
            <a:extLst>
              <a:ext uri="{FF2B5EF4-FFF2-40B4-BE49-F238E27FC236}">
                <a16:creationId xmlns:a16="http://schemas.microsoft.com/office/drawing/2014/main" id="{96FC8B20-129E-4378-A6D0-E561698AF404}"/>
              </a:ext>
            </a:extLst>
          </p:cNvPr>
          <p:cNvSpPr>
            <a:spLocks noGrp="1"/>
          </p:cNvSpPr>
          <p:nvPr>
            <p:ph idx="1"/>
          </p:nvPr>
        </p:nvSpPr>
        <p:spPr>
          <a:xfrm>
            <a:off x="190500" y="1371599"/>
            <a:ext cx="11811000" cy="48409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oup 24">
            <a:extLst>
              <a:ext uri="{FF2B5EF4-FFF2-40B4-BE49-F238E27FC236}">
                <a16:creationId xmlns:a16="http://schemas.microsoft.com/office/drawing/2014/main" id="{D7F41B92-E65D-4248-B634-80993C1AACB7}"/>
              </a:ext>
            </a:extLst>
          </p:cNvPr>
          <p:cNvGrpSpPr/>
          <p:nvPr userDrawn="1"/>
        </p:nvGrpSpPr>
        <p:grpSpPr>
          <a:xfrm>
            <a:off x="10327045" y="-7915"/>
            <a:ext cx="1864956" cy="1214709"/>
            <a:chOff x="10327045" y="-7915"/>
            <a:chExt cx="1864956" cy="1214709"/>
          </a:xfrm>
        </p:grpSpPr>
        <p:sp>
          <p:nvSpPr>
            <p:cNvPr id="26" name="Freeform: Shape 25">
              <a:extLst>
                <a:ext uri="{FF2B5EF4-FFF2-40B4-BE49-F238E27FC236}">
                  <a16:creationId xmlns:a16="http://schemas.microsoft.com/office/drawing/2014/main" id="{6A62EF33-0435-4078-B522-52886F7E5A10}"/>
                </a:ext>
              </a:extLst>
            </p:cNvPr>
            <p:cNvSpPr/>
            <p:nvPr/>
          </p:nvSpPr>
          <p:spPr>
            <a:xfrm>
              <a:off x="10327045" y="-3958"/>
              <a:ext cx="1628283" cy="1210751"/>
            </a:xfrm>
            <a:custGeom>
              <a:avLst/>
              <a:gdLst>
                <a:gd name="connsiteX0" fmla="*/ 1215097 w 1628283"/>
                <a:gd name="connsiteY0" fmla="*/ 0 h 1210751"/>
                <a:gd name="connsiteX1" fmla="*/ 1628283 w 1628283"/>
                <a:gd name="connsiteY1" fmla="*/ 0 h 1210751"/>
                <a:gd name="connsiteX2" fmla="*/ 413186 w 1628283"/>
                <a:gd name="connsiteY2" fmla="*/ 1210751 h 1210751"/>
                <a:gd name="connsiteX3" fmla="*/ 0 w 1628283"/>
                <a:gd name="connsiteY3" fmla="*/ 1210751 h 1210751"/>
              </a:gdLst>
              <a:ahLst/>
              <a:cxnLst>
                <a:cxn ang="0">
                  <a:pos x="connsiteX0" y="connsiteY0"/>
                </a:cxn>
                <a:cxn ang="0">
                  <a:pos x="connsiteX1" y="connsiteY1"/>
                </a:cxn>
                <a:cxn ang="0">
                  <a:pos x="connsiteX2" y="connsiteY2"/>
                </a:cxn>
                <a:cxn ang="0">
                  <a:pos x="connsiteX3" y="connsiteY3"/>
                </a:cxn>
              </a:cxnLst>
              <a:rect l="l" t="t" r="r" b="b"/>
              <a:pathLst>
                <a:path w="1628283" h="1210751">
                  <a:moveTo>
                    <a:pt x="1215097" y="0"/>
                  </a:moveTo>
                  <a:lnTo>
                    <a:pt x="1628283" y="0"/>
                  </a:lnTo>
                  <a:lnTo>
                    <a:pt x="413186" y="1210751"/>
                  </a:lnTo>
                  <a:lnTo>
                    <a:pt x="0" y="1210751"/>
                  </a:lnTo>
                  <a:close/>
                </a:path>
              </a:pathLst>
            </a:custGeom>
            <a:solidFill>
              <a:schemeClr val="bg1"/>
            </a:solidFill>
            <a:ln>
              <a:solidFill>
                <a:srgbClr val="FF9200"/>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285309F8-F491-4F38-978A-D395410ED438}"/>
                </a:ext>
              </a:extLst>
            </p:cNvPr>
            <p:cNvSpPr/>
            <p:nvPr/>
          </p:nvSpPr>
          <p:spPr>
            <a:xfrm>
              <a:off x="10928626" y="-7915"/>
              <a:ext cx="1263375" cy="1214708"/>
            </a:xfrm>
            <a:custGeom>
              <a:avLst/>
              <a:gdLst>
                <a:gd name="connsiteX0" fmla="*/ 1219069 w 1263375"/>
                <a:gd name="connsiteY0" fmla="*/ 0 h 1214708"/>
                <a:gd name="connsiteX1" fmla="*/ 1263375 w 1263375"/>
                <a:gd name="connsiteY1" fmla="*/ 0 h 1214708"/>
                <a:gd name="connsiteX2" fmla="*/ 1263375 w 1263375"/>
                <a:gd name="connsiteY2" fmla="*/ 367560 h 1214708"/>
                <a:gd name="connsiteX3" fmla="*/ 413186 w 1263375"/>
                <a:gd name="connsiteY3" fmla="*/ 1214708 h 1214708"/>
                <a:gd name="connsiteX4" fmla="*/ 0 w 1263375"/>
                <a:gd name="connsiteY4" fmla="*/ 1214708 h 1214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375" h="1214708">
                  <a:moveTo>
                    <a:pt x="1219069" y="0"/>
                  </a:moveTo>
                  <a:lnTo>
                    <a:pt x="1263375" y="0"/>
                  </a:lnTo>
                  <a:lnTo>
                    <a:pt x="1263375" y="367560"/>
                  </a:lnTo>
                  <a:lnTo>
                    <a:pt x="413186" y="1214708"/>
                  </a:lnTo>
                  <a:lnTo>
                    <a:pt x="0" y="1214708"/>
                  </a:lnTo>
                  <a:close/>
                </a:path>
              </a:pathLst>
            </a:custGeom>
            <a:solidFill>
              <a:schemeClr val="bg1"/>
            </a:solidFill>
            <a:ln>
              <a:solidFill>
                <a:srgbClr val="FF9200"/>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D194A8CA-4DEB-4CC9-869F-EEF21B977A18}"/>
                </a:ext>
              </a:extLst>
            </p:cNvPr>
            <p:cNvSpPr/>
            <p:nvPr userDrawn="1"/>
          </p:nvSpPr>
          <p:spPr>
            <a:xfrm>
              <a:off x="11530204" y="547365"/>
              <a:ext cx="661796" cy="659429"/>
            </a:xfrm>
            <a:custGeom>
              <a:avLst/>
              <a:gdLst>
                <a:gd name="connsiteX0" fmla="*/ 661796 w 661796"/>
                <a:gd name="connsiteY0" fmla="*/ 0 h 659429"/>
                <a:gd name="connsiteX1" fmla="*/ 661796 w 661796"/>
                <a:gd name="connsiteY1" fmla="*/ 411708 h 659429"/>
                <a:gd name="connsiteX2" fmla="*/ 413186 w 661796"/>
                <a:gd name="connsiteY2" fmla="*/ 659429 h 659429"/>
                <a:gd name="connsiteX3" fmla="*/ 0 w 661796"/>
                <a:gd name="connsiteY3" fmla="*/ 659429 h 659429"/>
              </a:gdLst>
              <a:ahLst/>
              <a:cxnLst>
                <a:cxn ang="0">
                  <a:pos x="connsiteX0" y="connsiteY0"/>
                </a:cxn>
                <a:cxn ang="0">
                  <a:pos x="connsiteX1" y="connsiteY1"/>
                </a:cxn>
                <a:cxn ang="0">
                  <a:pos x="connsiteX2" y="connsiteY2"/>
                </a:cxn>
                <a:cxn ang="0">
                  <a:pos x="connsiteX3" y="connsiteY3"/>
                </a:cxn>
              </a:cxnLst>
              <a:rect l="l" t="t" r="r" b="b"/>
              <a:pathLst>
                <a:path w="661796" h="659429">
                  <a:moveTo>
                    <a:pt x="661796" y="0"/>
                  </a:moveTo>
                  <a:lnTo>
                    <a:pt x="661796" y="411708"/>
                  </a:lnTo>
                  <a:lnTo>
                    <a:pt x="413186" y="659429"/>
                  </a:lnTo>
                  <a:lnTo>
                    <a:pt x="0" y="659429"/>
                  </a:lnTo>
                  <a:close/>
                </a:path>
              </a:pathLst>
            </a:custGeom>
            <a:solidFill>
              <a:schemeClr val="bg1"/>
            </a:solidFill>
            <a:ln>
              <a:solidFill>
                <a:srgbClr val="FF9200"/>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9" name="Rectangle 28">
            <a:extLst>
              <a:ext uri="{FF2B5EF4-FFF2-40B4-BE49-F238E27FC236}">
                <a16:creationId xmlns:a16="http://schemas.microsoft.com/office/drawing/2014/main" id="{B28DA63D-052F-4FE7-89BB-E410D0DF8344}"/>
              </a:ext>
            </a:extLst>
          </p:cNvPr>
          <p:cNvSpPr/>
          <p:nvPr userDrawn="1"/>
        </p:nvSpPr>
        <p:spPr>
          <a:xfrm>
            <a:off x="0" y="866275"/>
            <a:ext cx="12192000" cy="79292"/>
          </a:xfrm>
          <a:prstGeom prst="rect">
            <a:avLst/>
          </a:prstGeom>
          <a:solidFill>
            <a:srgbClr val="0F6AB7"/>
          </a:solidFill>
          <a:ln>
            <a:noFill/>
          </a:ln>
          <a:effectLst>
            <a:outerShdw blurRad="215900" dist="381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noFill/>
            </a:endParaRPr>
          </a:p>
        </p:txBody>
      </p:sp>
      <p:sp>
        <p:nvSpPr>
          <p:cNvPr id="30" name="Rectangle 29">
            <a:extLst>
              <a:ext uri="{FF2B5EF4-FFF2-40B4-BE49-F238E27FC236}">
                <a16:creationId xmlns:a16="http://schemas.microsoft.com/office/drawing/2014/main" id="{342E01CE-A2D4-4D0C-926F-CC184C9123EA}"/>
              </a:ext>
            </a:extLst>
          </p:cNvPr>
          <p:cNvSpPr/>
          <p:nvPr userDrawn="1"/>
        </p:nvSpPr>
        <p:spPr>
          <a:xfrm>
            <a:off x="-1" y="0"/>
            <a:ext cx="12192001" cy="866274"/>
          </a:xfrm>
          <a:prstGeom prst="rect">
            <a:avLst/>
          </a:prstGeom>
          <a:pattFill prst="dkDnDiag">
            <a:fgClr>
              <a:srgbClr val="FF9200"/>
            </a:fgClr>
            <a:bgClr>
              <a:schemeClr val="bg1"/>
            </a:bgClr>
          </a:pattFill>
          <a:ln>
            <a:noFill/>
          </a:ln>
          <a:effectLst>
            <a:outerShdw blurRad="228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Rectangle 30">
            <a:extLst>
              <a:ext uri="{FF2B5EF4-FFF2-40B4-BE49-F238E27FC236}">
                <a16:creationId xmlns:a16="http://schemas.microsoft.com/office/drawing/2014/main" id="{C889E2B2-E104-4282-AAB4-ABE9D541F96E}"/>
              </a:ext>
            </a:extLst>
          </p:cNvPr>
          <p:cNvSpPr/>
          <p:nvPr userDrawn="1"/>
        </p:nvSpPr>
        <p:spPr>
          <a:xfrm>
            <a:off x="-1" y="0"/>
            <a:ext cx="12192001" cy="862317"/>
          </a:xfrm>
          <a:prstGeom prst="rect">
            <a:avLst/>
          </a:prstGeom>
          <a:gradFill>
            <a:gsLst>
              <a:gs pos="25000">
                <a:schemeClr val="bg1"/>
              </a:gs>
              <a:gs pos="100000">
                <a:schemeClr val="bg1">
                  <a:alpha val="61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Title 1">
            <a:extLst>
              <a:ext uri="{FF2B5EF4-FFF2-40B4-BE49-F238E27FC236}">
                <a16:creationId xmlns:a16="http://schemas.microsoft.com/office/drawing/2014/main" id="{8E50C187-4384-47B2-AE66-85C23999532C}"/>
              </a:ext>
            </a:extLst>
          </p:cNvPr>
          <p:cNvSpPr>
            <a:spLocks noGrp="1"/>
          </p:cNvSpPr>
          <p:nvPr>
            <p:ph type="title"/>
          </p:nvPr>
        </p:nvSpPr>
        <p:spPr>
          <a:xfrm>
            <a:off x="3124200" y="-1"/>
            <a:ext cx="8839199" cy="862317"/>
          </a:xfrm>
        </p:spPr>
        <p:txBody>
          <a:bodyPr tIns="0" bIns="0" anchor="b">
            <a:normAutofit/>
          </a:bodyPr>
          <a:lstStyle>
            <a:lvl1pPr>
              <a:defRPr lang="en-US" sz="2800" dirty="0">
                <a:solidFill>
                  <a:srgbClr val="0F6AB7"/>
                </a:solidFill>
              </a:defRPr>
            </a:lvl1pPr>
          </a:lstStyle>
          <a:p>
            <a:r>
              <a:rPr lang="en-US" dirty="0"/>
              <a:t>Click to edit Master title style</a:t>
            </a:r>
          </a:p>
        </p:txBody>
      </p:sp>
      <p:pic>
        <p:nvPicPr>
          <p:cNvPr id="33" name="Picture 32">
            <a:extLst>
              <a:ext uri="{FF2B5EF4-FFF2-40B4-BE49-F238E27FC236}">
                <a16:creationId xmlns:a16="http://schemas.microsoft.com/office/drawing/2014/main" id="{91BDFC93-B627-4584-A07E-B58BA322D9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 y="381107"/>
            <a:ext cx="2508455" cy="410637"/>
          </a:xfrm>
          <a:prstGeom prst="rect">
            <a:avLst/>
          </a:prstGeom>
        </p:spPr>
      </p:pic>
    </p:spTree>
    <p:extLst>
      <p:ext uri="{BB962C8B-B14F-4D97-AF65-F5344CB8AC3E}">
        <p14:creationId xmlns:p14="http://schemas.microsoft.com/office/powerpoint/2010/main" val="2655862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4" name="Date Placeholder 3">
            <a:extLst>
              <a:ext uri="{FF2B5EF4-FFF2-40B4-BE49-F238E27FC236}">
                <a16:creationId xmlns:a16="http://schemas.microsoft.com/office/drawing/2014/main" id="{3E296FA5-F782-4631-9469-373B2CE20951}"/>
              </a:ext>
            </a:extLst>
          </p:cNvPr>
          <p:cNvSpPr>
            <a:spLocks noGrp="1"/>
          </p:cNvSpPr>
          <p:nvPr>
            <p:ph type="dt" sz="half" idx="10"/>
          </p:nvPr>
        </p:nvSpPr>
        <p:spPr>
          <a:xfrm>
            <a:off x="228600" y="6361647"/>
            <a:ext cx="2743200" cy="365125"/>
          </a:xfrm>
        </p:spPr>
        <p:txBody>
          <a:bodyPr/>
          <a:lstStyle/>
          <a:p>
            <a:fld id="{D442047A-5F9E-1D48-BFFD-AF2EAC846494}" type="datetimeFigureOut">
              <a:rPr lang="en-US" smtClean="0"/>
              <a:t>8/21/2024</a:t>
            </a:fld>
            <a:endParaRPr lang="en-US" dirty="0"/>
          </a:p>
        </p:txBody>
      </p:sp>
      <p:sp>
        <p:nvSpPr>
          <p:cNvPr id="35" name="Slide Number Placeholder 5">
            <a:extLst>
              <a:ext uri="{FF2B5EF4-FFF2-40B4-BE49-F238E27FC236}">
                <a16:creationId xmlns:a16="http://schemas.microsoft.com/office/drawing/2014/main" id="{EFB2A82E-CB96-4786-AA03-8852ED2EA91B}"/>
              </a:ext>
            </a:extLst>
          </p:cNvPr>
          <p:cNvSpPr>
            <a:spLocks noGrp="1"/>
          </p:cNvSpPr>
          <p:nvPr>
            <p:ph type="sldNum" sz="quarter" idx="12"/>
          </p:nvPr>
        </p:nvSpPr>
        <p:spPr>
          <a:xfrm>
            <a:off x="4724400" y="6361647"/>
            <a:ext cx="2743200" cy="365125"/>
          </a:xfrm>
        </p:spPr>
        <p:txBody>
          <a:bodyPr/>
          <a:lstStyle>
            <a:lvl1pPr algn="ctr">
              <a:defRPr/>
            </a:lvl1pPr>
          </a:lstStyle>
          <a:p>
            <a:fld id="{0B43FD67-6B2A-6040-A048-FC20786D1556}" type="slidenum">
              <a:rPr lang="en-US" smtClean="0"/>
              <a:pPr/>
              <a:t>‹#›</a:t>
            </a:fld>
            <a:endParaRPr lang="en-US" dirty="0"/>
          </a:p>
        </p:txBody>
      </p:sp>
      <p:sp>
        <p:nvSpPr>
          <p:cNvPr id="24" name="Content Placeholder 2">
            <a:extLst>
              <a:ext uri="{FF2B5EF4-FFF2-40B4-BE49-F238E27FC236}">
                <a16:creationId xmlns:a16="http://schemas.microsoft.com/office/drawing/2014/main" id="{311FC327-6F5D-42DC-B790-DA20F15D9EFF}"/>
              </a:ext>
            </a:extLst>
          </p:cNvPr>
          <p:cNvSpPr>
            <a:spLocks noGrp="1"/>
          </p:cNvSpPr>
          <p:nvPr>
            <p:ph idx="1"/>
          </p:nvPr>
        </p:nvSpPr>
        <p:spPr>
          <a:xfrm>
            <a:off x="190500" y="1371599"/>
            <a:ext cx="11811000" cy="48409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6" name="Group 35">
            <a:extLst>
              <a:ext uri="{FF2B5EF4-FFF2-40B4-BE49-F238E27FC236}">
                <a16:creationId xmlns:a16="http://schemas.microsoft.com/office/drawing/2014/main" id="{07370F74-C665-4E29-AEB4-368AF90093AF}"/>
              </a:ext>
            </a:extLst>
          </p:cNvPr>
          <p:cNvGrpSpPr/>
          <p:nvPr userDrawn="1"/>
        </p:nvGrpSpPr>
        <p:grpSpPr>
          <a:xfrm>
            <a:off x="10327045" y="-7915"/>
            <a:ext cx="1864956" cy="1214709"/>
            <a:chOff x="10327045" y="-7915"/>
            <a:chExt cx="1864956" cy="1214709"/>
          </a:xfrm>
        </p:grpSpPr>
        <p:sp>
          <p:nvSpPr>
            <p:cNvPr id="37" name="Freeform: Shape 36">
              <a:extLst>
                <a:ext uri="{FF2B5EF4-FFF2-40B4-BE49-F238E27FC236}">
                  <a16:creationId xmlns:a16="http://schemas.microsoft.com/office/drawing/2014/main" id="{A4B39998-AF4E-491B-B600-AC71046234E5}"/>
                </a:ext>
              </a:extLst>
            </p:cNvPr>
            <p:cNvSpPr/>
            <p:nvPr/>
          </p:nvSpPr>
          <p:spPr>
            <a:xfrm>
              <a:off x="10327045" y="-3958"/>
              <a:ext cx="1628283" cy="1210751"/>
            </a:xfrm>
            <a:custGeom>
              <a:avLst/>
              <a:gdLst>
                <a:gd name="connsiteX0" fmla="*/ 1215097 w 1628283"/>
                <a:gd name="connsiteY0" fmla="*/ 0 h 1210751"/>
                <a:gd name="connsiteX1" fmla="*/ 1628283 w 1628283"/>
                <a:gd name="connsiteY1" fmla="*/ 0 h 1210751"/>
                <a:gd name="connsiteX2" fmla="*/ 413186 w 1628283"/>
                <a:gd name="connsiteY2" fmla="*/ 1210751 h 1210751"/>
                <a:gd name="connsiteX3" fmla="*/ 0 w 1628283"/>
                <a:gd name="connsiteY3" fmla="*/ 1210751 h 1210751"/>
              </a:gdLst>
              <a:ahLst/>
              <a:cxnLst>
                <a:cxn ang="0">
                  <a:pos x="connsiteX0" y="connsiteY0"/>
                </a:cxn>
                <a:cxn ang="0">
                  <a:pos x="connsiteX1" y="connsiteY1"/>
                </a:cxn>
                <a:cxn ang="0">
                  <a:pos x="connsiteX2" y="connsiteY2"/>
                </a:cxn>
                <a:cxn ang="0">
                  <a:pos x="connsiteX3" y="connsiteY3"/>
                </a:cxn>
              </a:cxnLst>
              <a:rect l="l" t="t" r="r" b="b"/>
              <a:pathLst>
                <a:path w="1628283" h="1210751">
                  <a:moveTo>
                    <a:pt x="1215097" y="0"/>
                  </a:moveTo>
                  <a:lnTo>
                    <a:pt x="1628283" y="0"/>
                  </a:lnTo>
                  <a:lnTo>
                    <a:pt x="413186" y="1210751"/>
                  </a:lnTo>
                  <a:lnTo>
                    <a:pt x="0" y="1210751"/>
                  </a:lnTo>
                  <a:close/>
                </a:path>
              </a:pathLst>
            </a:custGeom>
            <a:solidFill>
              <a:schemeClr val="bg1"/>
            </a:solidFill>
            <a:ln>
              <a:solidFill>
                <a:srgbClr val="FF9200"/>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0" name="Freeform: Shape 39">
              <a:extLst>
                <a:ext uri="{FF2B5EF4-FFF2-40B4-BE49-F238E27FC236}">
                  <a16:creationId xmlns:a16="http://schemas.microsoft.com/office/drawing/2014/main" id="{CF1F6769-87B2-4AE8-88AF-5DB817F20F8D}"/>
                </a:ext>
              </a:extLst>
            </p:cNvPr>
            <p:cNvSpPr/>
            <p:nvPr/>
          </p:nvSpPr>
          <p:spPr>
            <a:xfrm>
              <a:off x="10928626" y="-7915"/>
              <a:ext cx="1263375" cy="1214708"/>
            </a:xfrm>
            <a:custGeom>
              <a:avLst/>
              <a:gdLst>
                <a:gd name="connsiteX0" fmla="*/ 1219069 w 1263375"/>
                <a:gd name="connsiteY0" fmla="*/ 0 h 1214708"/>
                <a:gd name="connsiteX1" fmla="*/ 1263375 w 1263375"/>
                <a:gd name="connsiteY1" fmla="*/ 0 h 1214708"/>
                <a:gd name="connsiteX2" fmla="*/ 1263375 w 1263375"/>
                <a:gd name="connsiteY2" fmla="*/ 367560 h 1214708"/>
                <a:gd name="connsiteX3" fmla="*/ 413186 w 1263375"/>
                <a:gd name="connsiteY3" fmla="*/ 1214708 h 1214708"/>
                <a:gd name="connsiteX4" fmla="*/ 0 w 1263375"/>
                <a:gd name="connsiteY4" fmla="*/ 1214708 h 1214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375" h="1214708">
                  <a:moveTo>
                    <a:pt x="1219069" y="0"/>
                  </a:moveTo>
                  <a:lnTo>
                    <a:pt x="1263375" y="0"/>
                  </a:lnTo>
                  <a:lnTo>
                    <a:pt x="1263375" y="367560"/>
                  </a:lnTo>
                  <a:lnTo>
                    <a:pt x="413186" y="1214708"/>
                  </a:lnTo>
                  <a:lnTo>
                    <a:pt x="0" y="1214708"/>
                  </a:lnTo>
                  <a:close/>
                </a:path>
              </a:pathLst>
            </a:custGeom>
            <a:solidFill>
              <a:schemeClr val="bg1"/>
            </a:solidFill>
            <a:ln>
              <a:solidFill>
                <a:srgbClr val="FF9200"/>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id="{88464917-D27C-4457-BC48-8C6F89640EE8}"/>
                </a:ext>
              </a:extLst>
            </p:cNvPr>
            <p:cNvSpPr/>
            <p:nvPr userDrawn="1"/>
          </p:nvSpPr>
          <p:spPr>
            <a:xfrm>
              <a:off x="11530204" y="547365"/>
              <a:ext cx="661796" cy="659429"/>
            </a:xfrm>
            <a:custGeom>
              <a:avLst/>
              <a:gdLst>
                <a:gd name="connsiteX0" fmla="*/ 661796 w 661796"/>
                <a:gd name="connsiteY0" fmla="*/ 0 h 659429"/>
                <a:gd name="connsiteX1" fmla="*/ 661796 w 661796"/>
                <a:gd name="connsiteY1" fmla="*/ 411708 h 659429"/>
                <a:gd name="connsiteX2" fmla="*/ 413186 w 661796"/>
                <a:gd name="connsiteY2" fmla="*/ 659429 h 659429"/>
                <a:gd name="connsiteX3" fmla="*/ 0 w 661796"/>
                <a:gd name="connsiteY3" fmla="*/ 659429 h 659429"/>
              </a:gdLst>
              <a:ahLst/>
              <a:cxnLst>
                <a:cxn ang="0">
                  <a:pos x="connsiteX0" y="connsiteY0"/>
                </a:cxn>
                <a:cxn ang="0">
                  <a:pos x="connsiteX1" y="connsiteY1"/>
                </a:cxn>
                <a:cxn ang="0">
                  <a:pos x="connsiteX2" y="connsiteY2"/>
                </a:cxn>
                <a:cxn ang="0">
                  <a:pos x="connsiteX3" y="connsiteY3"/>
                </a:cxn>
              </a:cxnLst>
              <a:rect l="l" t="t" r="r" b="b"/>
              <a:pathLst>
                <a:path w="661796" h="659429">
                  <a:moveTo>
                    <a:pt x="661796" y="0"/>
                  </a:moveTo>
                  <a:lnTo>
                    <a:pt x="661796" y="411708"/>
                  </a:lnTo>
                  <a:lnTo>
                    <a:pt x="413186" y="659429"/>
                  </a:lnTo>
                  <a:lnTo>
                    <a:pt x="0" y="659429"/>
                  </a:lnTo>
                  <a:close/>
                </a:path>
              </a:pathLst>
            </a:custGeom>
            <a:solidFill>
              <a:schemeClr val="bg1"/>
            </a:solidFill>
            <a:ln>
              <a:solidFill>
                <a:srgbClr val="FF9200"/>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2" name="Rectangle 41">
            <a:extLst>
              <a:ext uri="{FF2B5EF4-FFF2-40B4-BE49-F238E27FC236}">
                <a16:creationId xmlns:a16="http://schemas.microsoft.com/office/drawing/2014/main" id="{0B0BAFE6-1698-4FBA-BD10-BBC2965F21BE}"/>
              </a:ext>
            </a:extLst>
          </p:cNvPr>
          <p:cNvSpPr/>
          <p:nvPr userDrawn="1"/>
        </p:nvSpPr>
        <p:spPr>
          <a:xfrm>
            <a:off x="0" y="866275"/>
            <a:ext cx="12192000" cy="79292"/>
          </a:xfrm>
          <a:prstGeom prst="rect">
            <a:avLst/>
          </a:prstGeom>
          <a:solidFill>
            <a:srgbClr val="0F6AB7"/>
          </a:solidFill>
          <a:ln>
            <a:noFill/>
          </a:ln>
          <a:effectLst>
            <a:outerShdw blurRad="215900" dist="381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noFill/>
            </a:endParaRPr>
          </a:p>
        </p:txBody>
      </p:sp>
      <p:sp>
        <p:nvSpPr>
          <p:cNvPr id="43" name="Rectangle 42">
            <a:extLst>
              <a:ext uri="{FF2B5EF4-FFF2-40B4-BE49-F238E27FC236}">
                <a16:creationId xmlns:a16="http://schemas.microsoft.com/office/drawing/2014/main" id="{B1655FB3-DFB4-41A2-8541-1BEB6CCFA85E}"/>
              </a:ext>
            </a:extLst>
          </p:cNvPr>
          <p:cNvSpPr/>
          <p:nvPr userDrawn="1"/>
        </p:nvSpPr>
        <p:spPr>
          <a:xfrm>
            <a:off x="-1" y="0"/>
            <a:ext cx="12192001" cy="866274"/>
          </a:xfrm>
          <a:prstGeom prst="rect">
            <a:avLst/>
          </a:prstGeom>
          <a:pattFill prst="dkDnDiag">
            <a:fgClr>
              <a:srgbClr val="FF9200"/>
            </a:fgClr>
            <a:bgClr>
              <a:schemeClr val="bg1"/>
            </a:bgClr>
          </a:pattFill>
          <a:ln>
            <a:noFill/>
          </a:ln>
          <a:effectLst>
            <a:outerShdw blurRad="228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Rectangle 43">
            <a:extLst>
              <a:ext uri="{FF2B5EF4-FFF2-40B4-BE49-F238E27FC236}">
                <a16:creationId xmlns:a16="http://schemas.microsoft.com/office/drawing/2014/main" id="{64427074-EC7A-44D0-B3E8-2BB2D7A95689}"/>
              </a:ext>
            </a:extLst>
          </p:cNvPr>
          <p:cNvSpPr/>
          <p:nvPr userDrawn="1"/>
        </p:nvSpPr>
        <p:spPr>
          <a:xfrm>
            <a:off x="-1" y="0"/>
            <a:ext cx="12192001" cy="862317"/>
          </a:xfrm>
          <a:prstGeom prst="rect">
            <a:avLst/>
          </a:prstGeom>
          <a:gradFill>
            <a:gsLst>
              <a:gs pos="25000">
                <a:schemeClr val="bg1"/>
              </a:gs>
              <a:gs pos="100000">
                <a:schemeClr val="bg1">
                  <a:alpha val="61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Title 1">
            <a:extLst>
              <a:ext uri="{FF2B5EF4-FFF2-40B4-BE49-F238E27FC236}">
                <a16:creationId xmlns:a16="http://schemas.microsoft.com/office/drawing/2014/main" id="{6D410490-ABA8-42A8-8A12-54EA5FC1BDEF}"/>
              </a:ext>
            </a:extLst>
          </p:cNvPr>
          <p:cNvSpPr>
            <a:spLocks noGrp="1"/>
          </p:cNvSpPr>
          <p:nvPr>
            <p:ph type="title"/>
          </p:nvPr>
        </p:nvSpPr>
        <p:spPr>
          <a:xfrm>
            <a:off x="3124201" y="-1"/>
            <a:ext cx="5260258" cy="862317"/>
          </a:xfrm>
        </p:spPr>
        <p:txBody>
          <a:bodyPr tIns="0" bIns="0" anchor="b">
            <a:normAutofit/>
          </a:bodyPr>
          <a:lstStyle>
            <a:lvl1pPr>
              <a:defRPr lang="en-US" sz="2800" dirty="0">
                <a:solidFill>
                  <a:srgbClr val="0F6AB7"/>
                </a:solidFill>
              </a:defRPr>
            </a:lvl1pPr>
          </a:lstStyle>
          <a:p>
            <a:r>
              <a:rPr lang="en-US" dirty="0"/>
              <a:t>Click to edit Master title style</a:t>
            </a:r>
          </a:p>
        </p:txBody>
      </p:sp>
      <p:pic>
        <p:nvPicPr>
          <p:cNvPr id="46" name="Picture 45">
            <a:extLst>
              <a:ext uri="{FF2B5EF4-FFF2-40B4-BE49-F238E27FC236}">
                <a16:creationId xmlns:a16="http://schemas.microsoft.com/office/drawing/2014/main" id="{1BF9DA0A-234A-4CD6-9270-BD8F421BC9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 y="381107"/>
            <a:ext cx="2508455" cy="410637"/>
          </a:xfrm>
          <a:prstGeom prst="rect">
            <a:avLst/>
          </a:prstGeom>
        </p:spPr>
      </p:pic>
      <p:sp>
        <p:nvSpPr>
          <p:cNvPr id="47" name="Text Placeholder 9">
            <a:extLst>
              <a:ext uri="{FF2B5EF4-FFF2-40B4-BE49-F238E27FC236}">
                <a16:creationId xmlns:a16="http://schemas.microsoft.com/office/drawing/2014/main" id="{2DC3F636-11AA-48A4-8323-40708409EBB3}"/>
              </a:ext>
            </a:extLst>
          </p:cNvPr>
          <p:cNvSpPr>
            <a:spLocks noGrp="1"/>
          </p:cNvSpPr>
          <p:nvPr>
            <p:ph type="body" sz="quarter" idx="13" hasCustomPrompt="1"/>
          </p:nvPr>
        </p:nvSpPr>
        <p:spPr>
          <a:xfrm>
            <a:off x="8863162" y="-1"/>
            <a:ext cx="3138338" cy="862318"/>
          </a:xfrm>
        </p:spPr>
        <p:txBody>
          <a:bodyPr lIns="0" rIns="0" bIns="0" anchor="b">
            <a:normAutofit/>
          </a:bodyPr>
          <a:lstStyle>
            <a:lvl1pPr marL="0" indent="0" algn="r">
              <a:buNone/>
              <a:defRPr sz="2400" b="1">
                <a:solidFill>
                  <a:srgbClr val="0F6AB7"/>
                </a:solidFill>
                <a:latin typeface="+mn-lt"/>
              </a:defRPr>
            </a:lvl1pPr>
          </a:lstStyle>
          <a:p>
            <a:pPr lvl="0"/>
            <a:r>
              <a:rPr lang="en-US" dirty="0"/>
              <a:t>Click to add Subtitle</a:t>
            </a:r>
          </a:p>
        </p:txBody>
      </p:sp>
    </p:spTree>
    <p:extLst>
      <p:ext uri="{BB962C8B-B14F-4D97-AF65-F5344CB8AC3E}">
        <p14:creationId xmlns:p14="http://schemas.microsoft.com/office/powerpoint/2010/main" val="3574878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91C0EC-4F7A-8D43-83C6-D28CB8E75741}"/>
              </a:ext>
            </a:extLst>
          </p:cNvPr>
          <p:cNvSpPr>
            <a:spLocks noGrp="1"/>
          </p:cNvSpPr>
          <p:nvPr>
            <p:ph type="dt" sz="half" idx="10"/>
          </p:nvPr>
        </p:nvSpPr>
        <p:spPr>
          <a:xfrm>
            <a:off x="228600" y="6361647"/>
            <a:ext cx="2743200" cy="365125"/>
          </a:xfrm>
        </p:spPr>
        <p:txBody>
          <a:bodyPr/>
          <a:lstStyle/>
          <a:p>
            <a:fld id="{D442047A-5F9E-1D48-BFFD-AF2EAC846494}" type="datetimeFigureOut">
              <a:rPr lang="en-US" smtClean="0"/>
              <a:t>8/21/2024</a:t>
            </a:fld>
            <a:endParaRPr lang="en-US" dirty="0"/>
          </a:p>
        </p:txBody>
      </p:sp>
      <p:sp>
        <p:nvSpPr>
          <p:cNvPr id="6" name="Slide Number Placeholder 5">
            <a:extLst>
              <a:ext uri="{FF2B5EF4-FFF2-40B4-BE49-F238E27FC236}">
                <a16:creationId xmlns:a16="http://schemas.microsoft.com/office/drawing/2014/main" id="{2E67DAFC-9547-B04A-8AAE-2EEE8F115245}"/>
              </a:ext>
            </a:extLst>
          </p:cNvPr>
          <p:cNvSpPr>
            <a:spLocks noGrp="1"/>
          </p:cNvSpPr>
          <p:nvPr>
            <p:ph type="sldNum" sz="quarter" idx="12"/>
          </p:nvPr>
        </p:nvSpPr>
        <p:spPr>
          <a:xfrm>
            <a:off x="4724400" y="6361647"/>
            <a:ext cx="2743200" cy="365125"/>
          </a:xfrm>
        </p:spPr>
        <p:txBody>
          <a:bodyPr/>
          <a:lstStyle>
            <a:lvl1pPr algn="ctr">
              <a:defRPr/>
            </a:lvl1pPr>
          </a:lstStyle>
          <a:p>
            <a:fld id="{0B43FD67-6B2A-6040-A048-FC20786D1556}" type="slidenum">
              <a:rPr lang="en-US" smtClean="0"/>
              <a:pPr/>
              <a:t>‹#›</a:t>
            </a:fld>
            <a:endParaRPr lang="en-US" dirty="0"/>
          </a:p>
        </p:txBody>
      </p:sp>
      <p:grpSp>
        <p:nvGrpSpPr>
          <p:cNvPr id="25" name="Group 24">
            <a:extLst>
              <a:ext uri="{FF2B5EF4-FFF2-40B4-BE49-F238E27FC236}">
                <a16:creationId xmlns:a16="http://schemas.microsoft.com/office/drawing/2014/main" id="{35EF2B4A-2F94-4229-A15B-419928AC38E0}"/>
              </a:ext>
            </a:extLst>
          </p:cNvPr>
          <p:cNvGrpSpPr/>
          <p:nvPr userDrawn="1"/>
        </p:nvGrpSpPr>
        <p:grpSpPr>
          <a:xfrm>
            <a:off x="10327045" y="-7915"/>
            <a:ext cx="1864956" cy="1214709"/>
            <a:chOff x="10327045" y="-7915"/>
            <a:chExt cx="1864956" cy="1214709"/>
          </a:xfrm>
        </p:grpSpPr>
        <p:sp>
          <p:nvSpPr>
            <p:cNvPr id="26" name="Freeform: Shape 25">
              <a:extLst>
                <a:ext uri="{FF2B5EF4-FFF2-40B4-BE49-F238E27FC236}">
                  <a16:creationId xmlns:a16="http://schemas.microsoft.com/office/drawing/2014/main" id="{72273DBC-4C0D-42E8-89F6-04234652F818}"/>
                </a:ext>
              </a:extLst>
            </p:cNvPr>
            <p:cNvSpPr/>
            <p:nvPr/>
          </p:nvSpPr>
          <p:spPr>
            <a:xfrm>
              <a:off x="10327045" y="-3958"/>
              <a:ext cx="1628283" cy="1210751"/>
            </a:xfrm>
            <a:custGeom>
              <a:avLst/>
              <a:gdLst>
                <a:gd name="connsiteX0" fmla="*/ 1215097 w 1628283"/>
                <a:gd name="connsiteY0" fmla="*/ 0 h 1210751"/>
                <a:gd name="connsiteX1" fmla="*/ 1628283 w 1628283"/>
                <a:gd name="connsiteY1" fmla="*/ 0 h 1210751"/>
                <a:gd name="connsiteX2" fmla="*/ 413186 w 1628283"/>
                <a:gd name="connsiteY2" fmla="*/ 1210751 h 1210751"/>
                <a:gd name="connsiteX3" fmla="*/ 0 w 1628283"/>
                <a:gd name="connsiteY3" fmla="*/ 1210751 h 1210751"/>
              </a:gdLst>
              <a:ahLst/>
              <a:cxnLst>
                <a:cxn ang="0">
                  <a:pos x="connsiteX0" y="connsiteY0"/>
                </a:cxn>
                <a:cxn ang="0">
                  <a:pos x="connsiteX1" y="connsiteY1"/>
                </a:cxn>
                <a:cxn ang="0">
                  <a:pos x="connsiteX2" y="connsiteY2"/>
                </a:cxn>
                <a:cxn ang="0">
                  <a:pos x="connsiteX3" y="connsiteY3"/>
                </a:cxn>
              </a:cxnLst>
              <a:rect l="l" t="t" r="r" b="b"/>
              <a:pathLst>
                <a:path w="1628283" h="1210751">
                  <a:moveTo>
                    <a:pt x="1215097" y="0"/>
                  </a:moveTo>
                  <a:lnTo>
                    <a:pt x="1628283" y="0"/>
                  </a:lnTo>
                  <a:lnTo>
                    <a:pt x="413186" y="1210751"/>
                  </a:lnTo>
                  <a:lnTo>
                    <a:pt x="0" y="1210751"/>
                  </a:lnTo>
                  <a:close/>
                </a:path>
              </a:pathLst>
            </a:custGeom>
            <a:solidFill>
              <a:schemeClr val="bg1"/>
            </a:solidFill>
            <a:ln>
              <a:solidFill>
                <a:srgbClr val="FF9200"/>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AB283A45-6EBB-4BD0-91A1-8710533F4EF8}"/>
                </a:ext>
              </a:extLst>
            </p:cNvPr>
            <p:cNvSpPr/>
            <p:nvPr/>
          </p:nvSpPr>
          <p:spPr>
            <a:xfrm>
              <a:off x="10928626" y="-7915"/>
              <a:ext cx="1263375" cy="1214708"/>
            </a:xfrm>
            <a:custGeom>
              <a:avLst/>
              <a:gdLst>
                <a:gd name="connsiteX0" fmla="*/ 1219069 w 1263375"/>
                <a:gd name="connsiteY0" fmla="*/ 0 h 1214708"/>
                <a:gd name="connsiteX1" fmla="*/ 1263375 w 1263375"/>
                <a:gd name="connsiteY1" fmla="*/ 0 h 1214708"/>
                <a:gd name="connsiteX2" fmla="*/ 1263375 w 1263375"/>
                <a:gd name="connsiteY2" fmla="*/ 367560 h 1214708"/>
                <a:gd name="connsiteX3" fmla="*/ 413186 w 1263375"/>
                <a:gd name="connsiteY3" fmla="*/ 1214708 h 1214708"/>
                <a:gd name="connsiteX4" fmla="*/ 0 w 1263375"/>
                <a:gd name="connsiteY4" fmla="*/ 1214708 h 1214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375" h="1214708">
                  <a:moveTo>
                    <a:pt x="1219069" y="0"/>
                  </a:moveTo>
                  <a:lnTo>
                    <a:pt x="1263375" y="0"/>
                  </a:lnTo>
                  <a:lnTo>
                    <a:pt x="1263375" y="367560"/>
                  </a:lnTo>
                  <a:lnTo>
                    <a:pt x="413186" y="1214708"/>
                  </a:lnTo>
                  <a:lnTo>
                    <a:pt x="0" y="1214708"/>
                  </a:lnTo>
                  <a:close/>
                </a:path>
              </a:pathLst>
            </a:custGeom>
            <a:solidFill>
              <a:schemeClr val="bg1"/>
            </a:solidFill>
            <a:ln>
              <a:solidFill>
                <a:srgbClr val="FF9200"/>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C3B9F49D-185A-4F02-8706-9C15541A8D43}"/>
                </a:ext>
              </a:extLst>
            </p:cNvPr>
            <p:cNvSpPr/>
            <p:nvPr userDrawn="1"/>
          </p:nvSpPr>
          <p:spPr>
            <a:xfrm>
              <a:off x="11530204" y="547365"/>
              <a:ext cx="661796" cy="659429"/>
            </a:xfrm>
            <a:custGeom>
              <a:avLst/>
              <a:gdLst>
                <a:gd name="connsiteX0" fmla="*/ 661796 w 661796"/>
                <a:gd name="connsiteY0" fmla="*/ 0 h 659429"/>
                <a:gd name="connsiteX1" fmla="*/ 661796 w 661796"/>
                <a:gd name="connsiteY1" fmla="*/ 411708 h 659429"/>
                <a:gd name="connsiteX2" fmla="*/ 413186 w 661796"/>
                <a:gd name="connsiteY2" fmla="*/ 659429 h 659429"/>
                <a:gd name="connsiteX3" fmla="*/ 0 w 661796"/>
                <a:gd name="connsiteY3" fmla="*/ 659429 h 659429"/>
              </a:gdLst>
              <a:ahLst/>
              <a:cxnLst>
                <a:cxn ang="0">
                  <a:pos x="connsiteX0" y="connsiteY0"/>
                </a:cxn>
                <a:cxn ang="0">
                  <a:pos x="connsiteX1" y="connsiteY1"/>
                </a:cxn>
                <a:cxn ang="0">
                  <a:pos x="connsiteX2" y="connsiteY2"/>
                </a:cxn>
                <a:cxn ang="0">
                  <a:pos x="connsiteX3" y="connsiteY3"/>
                </a:cxn>
              </a:cxnLst>
              <a:rect l="l" t="t" r="r" b="b"/>
              <a:pathLst>
                <a:path w="661796" h="659429">
                  <a:moveTo>
                    <a:pt x="661796" y="0"/>
                  </a:moveTo>
                  <a:lnTo>
                    <a:pt x="661796" y="411708"/>
                  </a:lnTo>
                  <a:lnTo>
                    <a:pt x="413186" y="659429"/>
                  </a:lnTo>
                  <a:lnTo>
                    <a:pt x="0" y="659429"/>
                  </a:lnTo>
                  <a:close/>
                </a:path>
              </a:pathLst>
            </a:custGeom>
            <a:solidFill>
              <a:schemeClr val="bg1"/>
            </a:solidFill>
            <a:ln>
              <a:solidFill>
                <a:srgbClr val="FF9200"/>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9" name="Rectangle 28">
            <a:extLst>
              <a:ext uri="{FF2B5EF4-FFF2-40B4-BE49-F238E27FC236}">
                <a16:creationId xmlns:a16="http://schemas.microsoft.com/office/drawing/2014/main" id="{79BC2EB1-0093-470E-B599-C80C53E3682C}"/>
              </a:ext>
            </a:extLst>
          </p:cNvPr>
          <p:cNvSpPr/>
          <p:nvPr userDrawn="1"/>
        </p:nvSpPr>
        <p:spPr>
          <a:xfrm>
            <a:off x="0" y="866275"/>
            <a:ext cx="12192000" cy="79292"/>
          </a:xfrm>
          <a:prstGeom prst="rect">
            <a:avLst/>
          </a:prstGeom>
          <a:solidFill>
            <a:srgbClr val="0F6AB7"/>
          </a:solidFill>
          <a:ln>
            <a:noFill/>
          </a:ln>
          <a:effectLst>
            <a:outerShdw blurRad="215900" dist="381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noFill/>
            </a:endParaRPr>
          </a:p>
        </p:txBody>
      </p:sp>
      <p:sp>
        <p:nvSpPr>
          <p:cNvPr id="30" name="Rectangle 29">
            <a:extLst>
              <a:ext uri="{FF2B5EF4-FFF2-40B4-BE49-F238E27FC236}">
                <a16:creationId xmlns:a16="http://schemas.microsoft.com/office/drawing/2014/main" id="{2F6AB7A6-198A-4594-8780-CEDA1CEF3646}"/>
              </a:ext>
            </a:extLst>
          </p:cNvPr>
          <p:cNvSpPr/>
          <p:nvPr userDrawn="1"/>
        </p:nvSpPr>
        <p:spPr>
          <a:xfrm>
            <a:off x="-1" y="0"/>
            <a:ext cx="12192001" cy="866274"/>
          </a:xfrm>
          <a:prstGeom prst="rect">
            <a:avLst/>
          </a:prstGeom>
          <a:pattFill prst="dkDnDiag">
            <a:fgClr>
              <a:srgbClr val="FF9200"/>
            </a:fgClr>
            <a:bgClr>
              <a:schemeClr val="bg1"/>
            </a:bgClr>
          </a:pattFill>
          <a:ln>
            <a:noFill/>
          </a:ln>
          <a:effectLst>
            <a:outerShdw blurRad="228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Rectangle 30">
            <a:extLst>
              <a:ext uri="{FF2B5EF4-FFF2-40B4-BE49-F238E27FC236}">
                <a16:creationId xmlns:a16="http://schemas.microsoft.com/office/drawing/2014/main" id="{6A5248F2-AEBB-4BFA-9A67-12982B32DAD3}"/>
              </a:ext>
            </a:extLst>
          </p:cNvPr>
          <p:cNvSpPr/>
          <p:nvPr userDrawn="1"/>
        </p:nvSpPr>
        <p:spPr>
          <a:xfrm>
            <a:off x="-1" y="0"/>
            <a:ext cx="12192001" cy="862317"/>
          </a:xfrm>
          <a:prstGeom prst="rect">
            <a:avLst/>
          </a:prstGeom>
          <a:gradFill>
            <a:gsLst>
              <a:gs pos="25000">
                <a:schemeClr val="bg1"/>
              </a:gs>
              <a:gs pos="100000">
                <a:schemeClr val="bg1">
                  <a:alpha val="61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Title 1">
            <a:extLst>
              <a:ext uri="{FF2B5EF4-FFF2-40B4-BE49-F238E27FC236}">
                <a16:creationId xmlns:a16="http://schemas.microsoft.com/office/drawing/2014/main" id="{2C61F9BE-2D88-4904-8CB3-271EB31B2E5B}"/>
              </a:ext>
            </a:extLst>
          </p:cNvPr>
          <p:cNvSpPr>
            <a:spLocks noGrp="1"/>
          </p:cNvSpPr>
          <p:nvPr>
            <p:ph type="title"/>
          </p:nvPr>
        </p:nvSpPr>
        <p:spPr>
          <a:xfrm>
            <a:off x="3124200" y="-1"/>
            <a:ext cx="8839199" cy="862317"/>
          </a:xfrm>
        </p:spPr>
        <p:txBody>
          <a:bodyPr tIns="0" bIns="0" anchor="b">
            <a:normAutofit/>
          </a:bodyPr>
          <a:lstStyle>
            <a:lvl1pPr>
              <a:defRPr lang="en-US" sz="2800" dirty="0">
                <a:solidFill>
                  <a:srgbClr val="0F6AB7"/>
                </a:solidFill>
              </a:defRPr>
            </a:lvl1pPr>
          </a:lstStyle>
          <a:p>
            <a:r>
              <a:rPr lang="en-US" dirty="0"/>
              <a:t>Click to edit Master title style</a:t>
            </a:r>
          </a:p>
        </p:txBody>
      </p:sp>
      <p:pic>
        <p:nvPicPr>
          <p:cNvPr id="33" name="Picture 32">
            <a:extLst>
              <a:ext uri="{FF2B5EF4-FFF2-40B4-BE49-F238E27FC236}">
                <a16:creationId xmlns:a16="http://schemas.microsoft.com/office/drawing/2014/main" id="{DBCCD8AA-087D-4B79-9162-1A726D0D59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 y="381107"/>
            <a:ext cx="2508455" cy="410637"/>
          </a:xfrm>
          <a:prstGeom prst="rect">
            <a:avLst/>
          </a:prstGeom>
        </p:spPr>
      </p:pic>
    </p:spTree>
    <p:extLst>
      <p:ext uri="{BB962C8B-B14F-4D97-AF65-F5344CB8AC3E}">
        <p14:creationId xmlns:p14="http://schemas.microsoft.com/office/powerpoint/2010/main" val="94625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4" name="Date Placeholder 3">
            <a:extLst>
              <a:ext uri="{FF2B5EF4-FFF2-40B4-BE49-F238E27FC236}">
                <a16:creationId xmlns:a16="http://schemas.microsoft.com/office/drawing/2014/main" id="{3E296FA5-F782-4631-9469-373B2CE20951}"/>
              </a:ext>
            </a:extLst>
          </p:cNvPr>
          <p:cNvSpPr>
            <a:spLocks noGrp="1"/>
          </p:cNvSpPr>
          <p:nvPr>
            <p:ph type="dt" sz="half" idx="10"/>
          </p:nvPr>
        </p:nvSpPr>
        <p:spPr>
          <a:xfrm>
            <a:off x="228600" y="6361647"/>
            <a:ext cx="2743200" cy="365125"/>
          </a:xfrm>
        </p:spPr>
        <p:txBody>
          <a:bodyPr/>
          <a:lstStyle/>
          <a:p>
            <a:fld id="{D442047A-5F9E-1D48-BFFD-AF2EAC846494}" type="datetimeFigureOut">
              <a:rPr lang="en-US" smtClean="0"/>
              <a:t>8/21/2024</a:t>
            </a:fld>
            <a:endParaRPr lang="en-US" dirty="0"/>
          </a:p>
        </p:txBody>
      </p:sp>
      <p:sp>
        <p:nvSpPr>
          <p:cNvPr id="35" name="Slide Number Placeholder 5">
            <a:extLst>
              <a:ext uri="{FF2B5EF4-FFF2-40B4-BE49-F238E27FC236}">
                <a16:creationId xmlns:a16="http://schemas.microsoft.com/office/drawing/2014/main" id="{EFB2A82E-CB96-4786-AA03-8852ED2EA91B}"/>
              </a:ext>
            </a:extLst>
          </p:cNvPr>
          <p:cNvSpPr>
            <a:spLocks noGrp="1"/>
          </p:cNvSpPr>
          <p:nvPr>
            <p:ph type="sldNum" sz="quarter" idx="12"/>
          </p:nvPr>
        </p:nvSpPr>
        <p:spPr>
          <a:xfrm>
            <a:off x="4724400" y="6361647"/>
            <a:ext cx="2743200" cy="365125"/>
          </a:xfrm>
        </p:spPr>
        <p:txBody>
          <a:bodyPr/>
          <a:lstStyle>
            <a:lvl1pPr algn="ctr">
              <a:defRPr/>
            </a:lvl1pPr>
          </a:lstStyle>
          <a:p>
            <a:fld id="{0B43FD67-6B2A-6040-A048-FC20786D1556}" type="slidenum">
              <a:rPr lang="en-US" smtClean="0"/>
              <a:pPr/>
              <a:t>‹#›</a:t>
            </a:fld>
            <a:endParaRPr lang="en-US" dirty="0"/>
          </a:p>
        </p:txBody>
      </p:sp>
      <p:grpSp>
        <p:nvGrpSpPr>
          <p:cNvPr id="31" name="Group 30">
            <a:extLst>
              <a:ext uri="{FF2B5EF4-FFF2-40B4-BE49-F238E27FC236}">
                <a16:creationId xmlns:a16="http://schemas.microsoft.com/office/drawing/2014/main" id="{093E6D79-9A2D-46F1-A4DA-C8D7EDABFF17}"/>
              </a:ext>
            </a:extLst>
          </p:cNvPr>
          <p:cNvGrpSpPr/>
          <p:nvPr userDrawn="1"/>
        </p:nvGrpSpPr>
        <p:grpSpPr>
          <a:xfrm>
            <a:off x="10327045" y="-7915"/>
            <a:ext cx="1864956" cy="1214709"/>
            <a:chOff x="10327045" y="-7915"/>
            <a:chExt cx="1864956" cy="1214709"/>
          </a:xfrm>
        </p:grpSpPr>
        <p:sp>
          <p:nvSpPr>
            <p:cNvPr id="36" name="Freeform: Shape 35">
              <a:extLst>
                <a:ext uri="{FF2B5EF4-FFF2-40B4-BE49-F238E27FC236}">
                  <a16:creationId xmlns:a16="http://schemas.microsoft.com/office/drawing/2014/main" id="{29912DB1-9B44-4FA9-AA29-BB9A9F861617}"/>
                </a:ext>
              </a:extLst>
            </p:cNvPr>
            <p:cNvSpPr/>
            <p:nvPr/>
          </p:nvSpPr>
          <p:spPr>
            <a:xfrm>
              <a:off x="10327045" y="-3958"/>
              <a:ext cx="1628283" cy="1210751"/>
            </a:xfrm>
            <a:custGeom>
              <a:avLst/>
              <a:gdLst>
                <a:gd name="connsiteX0" fmla="*/ 1215097 w 1628283"/>
                <a:gd name="connsiteY0" fmla="*/ 0 h 1210751"/>
                <a:gd name="connsiteX1" fmla="*/ 1628283 w 1628283"/>
                <a:gd name="connsiteY1" fmla="*/ 0 h 1210751"/>
                <a:gd name="connsiteX2" fmla="*/ 413186 w 1628283"/>
                <a:gd name="connsiteY2" fmla="*/ 1210751 h 1210751"/>
                <a:gd name="connsiteX3" fmla="*/ 0 w 1628283"/>
                <a:gd name="connsiteY3" fmla="*/ 1210751 h 1210751"/>
              </a:gdLst>
              <a:ahLst/>
              <a:cxnLst>
                <a:cxn ang="0">
                  <a:pos x="connsiteX0" y="connsiteY0"/>
                </a:cxn>
                <a:cxn ang="0">
                  <a:pos x="connsiteX1" y="connsiteY1"/>
                </a:cxn>
                <a:cxn ang="0">
                  <a:pos x="connsiteX2" y="connsiteY2"/>
                </a:cxn>
                <a:cxn ang="0">
                  <a:pos x="connsiteX3" y="connsiteY3"/>
                </a:cxn>
              </a:cxnLst>
              <a:rect l="l" t="t" r="r" b="b"/>
              <a:pathLst>
                <a:path w="1628283" h="1210751">
                  <a:moveTo>
                    <a:pt x="1215097" y="0"/>
                  </a:moveTo>
                  <a:lnTo>
                    <a:pt x="1628283" y="0"/>
                  </a:lnTo>
                  <a:lnTo>
                    <a:pt x="413186" y="1210751"/>
                  </a:lnTo>
                  <a:lnTo>
                    <a:pt x="0" y="1210751"/>
                  </a:lnTo>
                  <a:close/>
                </a:path>
              </a:pathLst>
            </a:custGeom>
            <a:solidFill>
              <a:schemeClr val="bg1"/>
            </a:solidFill>
            <a:ln>
              <a:solidFill>
                <a:srgbClr val="FF9200"/>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ADEA5CEC-CFD5-449E-8C8E-47F24AFE7769}"/>
                </a:ext>
              </a:extLst>
            </p:cNvPr>
            <p:cNvSpPr/>
            <p:nvPr/>
          </p:nvSpPr>
          <p:spPr>
            <a:xfrm>
              <a:off x="10928626" y="-7915"/>
              <a:ext cx="1263375" cy="1214708"/>
            </a:xfrm>
            <a:custGeom>
              <a:avLst/>
              <a:gdLst>
                <a:gd name="connsiteX0" fmla="*/ 1219069 w 1263375"/>
                <a:gd name="connsiteY0" fmla="*/ 0 h 1214708"/>
                <a:gd name="connsiteX1" fmla="*/ 1263375 w 1263375"/>
                <a:gd name="connsiteY1" fmla="*/ 0 h 1214708"/>
                <a:gd name="connsiteX2" fmla="*/ 1263375 w 1263375"/>
                <a:gd name="connsiteY2" fmla="*/ 367560 h 1214708"/>
                <a:gd name="connsiteX3" fmla="*/ 413186 w 1263375"/>
                <a:gd name="connsiteY3" fmla="*/ 1214708 h 1214708"/>
                <a:gd name="connsiteX4" fmla="*/ 0 w 1263375"/>
                <a:gd name="connsiteY4" fmla="*/ 1214708 h 1214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375" h="1214708">
                  <a:moveTo>
                    <a:pt x="1219069" y="0"/>
                  </a:moveTo>
                  <a:lnTo>
                    <a:pt x="1263375" y="0"/>
                  </a:lnTo>
                  <a:lnTo>
                    <a:pt x="1263375" y="367560"/>
                  </a:lnTo>
                  <a:lnTo>
                    <a:pt x="413186" y="1214708"/>
                  </a:lnTo>
                  <a:lnTo>
                    <a:pt x="0" y="1214708"/>
                  </a:lnTo>
                  <a:close/>
                </a:path>
              </a:pathLst>
            </a:custGeom>
            <a:solidFill>
              <a:schemeClr val="bg1"/>
            </a:solidFill>
            <a:ln>
              <a:solidFill>
                <a:srgbClr val="FF9200"/>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Shape 38">
              <a:extLst>
                <a:ext uri="{FF2B5EF4-FFF2-40B4-BE49-F238E27FC236}">
                  <a16:creationId xmlns:a16="http://schemas.microsoft.com/office/drawing/2014/main" id="{355A5EE1-8A28-466F-9C33-B13807AEA821}"/>
                </a:ext>
              </a:extLst>
            </p:cNvPr>
            <p:cNvSpPr/>
            <p:nvPr userDrawn="1"/>
          </p:nvSpPr>
          <p:spPr>
            <a:xfrm>
              <a:off x="11530204" y="547365"/>
              <a:ext cx="661796" cy="659429"/>
            </a:xfrm>
            <a:custGeom>
              <a:avLst/>
              <a:gdLst>
                <a:gd name="connsiteX0" fmla="*/ 661796 w 661796"/>
                <a:gd name="connsiteY0" fmla="*/ 0 h 659429"/>
                <a:gd name="connsiteX1" fmla="*/ 661796 w 661796"/>
                <a:gd name="connsiteY1" fmla="*/ 411708 h 659429"/>
                <a:gd name="connsiteX2" fmla="*/ 413186 w 661796"/>
                <a:gd name="connsiteY2" fmla="*/ 659429 h 659429"/>
                <a:gd name="connsiteX3" fmla="*/ 0 w 661796"/>
                <a:gd name="connsiteY3" fmla="*/ 659429 h 659429"/>
              </a:gdLst>
              <a:ahLst/>
              <a:cxnLst>
                <a:cxn ang="0">
                  <a:pos x="connsiteX0" y="connsiteY0"/>
                </a:cxn>
                <a:cxn ang="0">
                  <a:pos x="connsiteX1" y="connsiteY1"/>
                </a:cxn>
                <a:cxn ang="0">
                  <a:pos x="connsiteX2" y="connsiteY2"/>
                </a:cxn>
                <a:cxn ang="0">
                  <a:pos x="connsiteX3" y="connsiteY3"/>
                </a:cxn>
              </a:cxnLst>
              <a:rect l="l" t="t" r="r" b="b"/>
              <a:pathLst>
                <a:path w="661796" h="659429">
                  <a:moveTo>
                    <a:pt x="661796" y="0"/>
                  </a:moveTo>
                  <a:lnTo>
                    <a:pt x="661796" y="411708"/>
                  </a:lnTo>
                  <a:lnTo>
                    <a:pt x="413186" y="659429"/>
                  </a:lnTo>
                  <a:lnTo>
                    <a:pt x="0" y="659429"/>
                  </a:lnTo>
                  <a:close/>
                </a:path>
              </a:pathLst>
            </a:custGeom>
            <a:solidFill>
              <a:schemeClr val="bg1"/>
            </a:solidFill>
            <a:ln>
              <a:solidFill>
                <a:srgbClr val="FF9200"/>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0" name="Rectangle 39">
            <a:extLst>
              <a:ext uri="{FF2B5EF4-FFF2-40B4-BE49-F238E27FC236}">
                <a16:creationId xmlns:a16="http://schemas.microsoft.com/office/drawing/2014/main" id="{7CBF162D-3F46-4B7A-93DB-07A700BE8E69}"/>
              </a:ext>
            </a:extLst>
          </p:cNvPr>
          <p:cNvSpPr/>
          <p:nvPr userDrawn="1"/>
        </p:nvSpPr>
        <p:spPr>
          <a:xfrm>
            <a:off x="0" y="866275"/>
            <a:ext cx="12192000" cy="79292"/>
          </a:xfrm>
          <a:prstGeom prst="rect">
            <a:avLst/>
          </a:prstGeom>
          <a:solidFill>
            <a:srgbClr val="0F6AB7"/>
          </a:solidFill>
          <a:ln>
            <a:noFill/>
          </a:ln>
          <a:effectLst>
            <a:outerShdw blurRad="215900" dist="381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noFill/>
            </a:endParaRPr>
          </a:p>
        </p:txBody>
      </p:sp>
      <p:sp>
        <p:nvSpPr>
          <p:cNvPr id="41" name="Rectangle 40">
            <a:extLst>
              <a:ext uri="{FF2B5EF4-FFF2-40B4-BE49-F238E27FC236}">
                <a16:creationId xmlns:a16="http://schemas.microsoft.com/office/drawing/2014/main" id="{E454F27D-4AAE-4C8B-AAA7-ED0B3146B27D}"/>
              </a:ext>
            </a:extLst>
          </p:cNvPr>
          <p:cNvSpPr/>
          <p:nvPr userDrawn="1"/>
        </p:nvSpPr>
        <p:spPr>
          <a:xfrm>
            <a:off x="-1" y="0"/>
            <a:ext cx="12192001" cy="866274"/>
          </a:xfrm>
          <a:prstGeom prst="rect">
            <a:avLst/>
          </a:prstGeom>
          <a:pattFill prst="dkDnDiag">
            <a:fgClr>
              <a:srgbClr val="FF9200"/>
            </a:fgClr>
            <a:bgClr>
              <a:schemeClr val="bg1"/>
            </a:bgClr>
          </a:pattFill>
          <a:ln>
            <a:noFill/>
          </a:ln>
          <a:effectLst>
            <a:outerShdw blurRad="228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Rectangle 41">
            <a:extLst>
              <a:ext uri="{FF2B5EF4-FFF2-40B4-BE49-F238E27FC236}">
                <a16:creationId xmlns:a16="http://schemas.microsoft.com/office/drawing/2014/main" id="{17E68765-F320-4ADB-B616-135C517A4182}"/>
              </a:ext>
            </a:extLst>
          </p:cNvPr>
          <p:cNvSpPr/>
          <p:nvPr userDrawn="1"/>
        </p:nvSpPr>
        <p:spPr>
          <a:xfrm>
            <a:off x="-1" y="0"/>
            <a:ext cx="12192001" cy="862317"/>
          </a:xfrm>
          <a:prstGeom prst="rect">
            <a:avLst/>
          </a:prstGeom>
          <a:gradFill>
            <a:gsLst>
              <a:gs pos="25000">
                <a:schemeClr val="bg1"/>
              </a:gs>
              <a:gs pos="100000">
                <a:schemeClr val="bg1">
                  <a:alpha val="61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 name="Title 1">
            <a:extLst>
              <a:ext uri="{FF2B5EF4-FFF2-40B4-BE49-F238E27FC236}">
                <a16:creationId xmlns:a16="http://schemas.microsoft.com/office/drawing/2014/main" id="{D670A2C7-79BB-4DC4-BAB9-D5CD7E28A3F2}"/>
              </a:ext>
            </a:extLst>
          </p:cNvPr>
          <p:cNvSpPr>
            <a:spLocks noGrp="1"/>
          </p:cNvSpPr>
          <p:nvPr>
            <p:ph type="title"/>
          </p:nvPr>
        </p:nvSpPr>
        <p:spPr>
          <a:xfrm>
            <a:off x="3124201" y="-1"/>
            <a:ext cx="5260258" cy="862317"/>
          </a:xfrm>
        </p:spPr>
        <p:txBody>
          <a:bodyPr tIns="0" bIns="0" anchor="b">
            <a:normAutofit/>
          </a:bodyPr>
          <a:lstStyle>
            <a:lvl1pPr>
              <a:defRPr lang="en-US" sz="2800" dirty="0">
                <a:solidFill>
                  <a:srgbClr val="0F6AB7"/>
                </a:solidFill>
              </a:defRPr>
            </a:lvl1pPr>
          </a:lstStyle>
          <a:p>
            <a:r>
              <a:rPr lang="en-US" dirty="0"/>
              <a:t>Click to edit Master title style</a:t>
            </a:r>
          </a:p>
        </p:txBody>
      </p:sp>
      <p:pic>
        <p:nvPicPr>
          <p:cNvPr id="44" name="Picture 43">
            <a:extLst>
              <a:ext uri="{FF2B5EF4-FFF2-40B4-BE49-F238E27FC236}">
                <a16:creationId xmlns:a16="http://schemas.microsoft.com/office/drawing/2014/main" id="{DEF31E87-626B-46F8-8730-46227ACBE7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 y="381107"/>
            <a:ext cx="2508455" cy="410637"/>
          </a:xfrm>
          <a:prstGeom prst="rect">
            <a:avLst/>
          </a:prstGeom>
        </p:spPr>
      </p:pic>
      <p:sp>
        <p:nvSpPr>
          <p:cNvPr id="45" name="Text Placeholder 9">
            <a:extLst>
              <a:ext uri="{FF2B5EF4-FFF2-40B4-BE49-F238E27FC236}">
                <a16:creationId xmlns:a16="http://schemas.microsoft.com/office/drawing/2014/main" id="{A7DC206F-289E-4519-B639-BD6E796D08C2}"/>
              </a:ext>
            </a:extLst>
          </p:cNvPr>
          <p:cNvSpPr>
            <a:spLocks noGrp="1"/>
          </p:cNvSpPr>
          <p:nvPr>
            <p:ph type="body" sz="quarter" idx="13" hasCustomPrompt="1"/>
          </p:nvPr>
        </p:nvSpPr>
        <p:spPr>
          <a:xfrm>
            <a:off x="8863162" y="-1"/>
            <a:ext cx="3138338" cy="862318"/>
          </a:xfrm>
        </p:spPr>
        <p:txBody>
          <a:bodyPr lIns="0" rIns="0" bIns="0" anchor="b">
            <a:normAutofit/>
          </a:bodyPr>
          <a:lstStyle>
            <a:lvl1pPr marL="0" indent="0" algn="r">
              <a:buNone/>
              <a:defRPr sz="2400" b="1">
                <a:solidFill>
                  <a:srgbClr val="0F6AB7"/>
                </a:solidFill>
                <a:latin typeface="+mn-lt"/>
              </a:defRPr>
            </a:lvl1pPr>
          </a:lstStyle>
          <a:p>
            <a:pPr lvl="0"/>
            <a:r>
              <a:rPr lang="en-US" dirty="0"/>
              <a:t>Click to add Subtitle</a:t>
            </a:r>
          </a:p>
        </p:txBody>
      </p:sp>
    </p:spTree>
    <p:extLst>
      <p:ext uri="{BB962C8B-B14F-4D97-AF65-F5344CB8AC3E}">
        <p14:creationId xmlns:p14="http://schemas.microsoft.com/office/powerpoint/2010/main" val="3199658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E8E5E-CFE5-C740-AA03-225B11B145CC}"/>
              </a:ext>
            </a:extLst>
          </p:cNvPr>
          <p:cNvSpPr>
            <a:spLocks noGrp="1"/>
          </p:cNvSpPr>
          <p:nvPr>
            <p:ph type="title"/>
          </p:nvPr>
        </p:nvSpPr>
        <p:spPr>
          <a:xfrm>
            <a:off x="1595043" y="236534"/>
            <a:ext cx="10368355" cy="637673"/>
          </a:xfrm>
        </p:spPr>
        <p:txBody>
          <a:bodyPr bIns="0" anchor="b">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D732E00-3699-D041-9B77-BCF986FA9067}"/>
              </a:ext>
            </a:extLst>
          </p:cNvPr>
          <p:cNvSpPr>
            <a:spLocks noGrp="1"/>
          </p:cNvSpPr>
          <p:nvPr>
            <p:ph idx="1"/>
          </p:nvPr>
        </p:nvSpPr>
        <p:spPr>
          <a:xfrm>
            <a:off x="1595044" y="1371601"/>
            <a:ext cx="10406456" cy="4838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E67DAFC-9547-B04A-8AAE-2EEE8F115245}"/>
              </a:ext>
            </a:extLst>
          </p:cNvPr>
          <p:cNvSpPr>
            <a:spLocks noGrp="1"/>
          </p:cNvSpPr>
          <p:nvPr>
            <p:ph type="sldNum" sz="quarter" idx="12"/>
          </p:nvPr>
        </p:nvSpPr>
        <p:spPr>
          <a:xfrm>
            <a:off x="4724400" y="6361647"/>
            <a:ext cx="2743200" cy="365125"/>
          </a:xfrm>
        </p:spPr>
        <p:txBody>
          <a:bodyPr/>
          <a:lstStyle>
            <a:lvl1pPr algn="ctr">
              <a:defRPr/>
            </a:lvl1pPr>
          </a:lstStyle>
          <a:p>
            <a:fld id="{0B43FD67-6B2A-6040-A048-FC20786D1556}" type="slidenum">
              <a:rPr lang="en-US" smtClean="0"/>
              <a:pPr/>
              <a:t>‹#›</a:t>
            </a:fld>
            <a:endParaRPr lang="en-US" dirty="0"/>
          </a:p>
        </p:txBody>
      </p:sp>
      <p:sp>
        <p:nvSpPr>
          <p:cNvPr id="26" name="Rectangle 25">
            <a:extLst>
              <a:ext uri="{FF2B5EF4-FFF2-40B4-BE49-F238E27FC236}">
                <a16:creationId xmlns:a16="http://schemas.microsoft.com/office/drawing/2014/main" id="{D376C8C5-EAF0-400A-B1EA-5B4313283D60}"/>
              </a:ext>
            </a:extLst>
          </p:cNvPr>
          <p:cNvSpPr/>
          <p:nvPr userDrawn="1"/>
        </p:nvSpPr>
        <p:spPr>
          <a:xfrm>
            <a:off x="1327374" y="-1"/>
            <a:ext cx="82296" cy="6858000"/>
          </a:xfrm>
          <a:prstGeom prst="rect">
            <a:avLst/>
          </a:prstGeom>
          <a:solidFill>
            <a:srgbClr val="0F6AB7"/>
          </a:solidFill>
          <a:ln>
            <a:noFill/>
          </a:ln>
          <a:effectLst>
            <a:outerShdw blurRad="215900" dist="381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106A37"/>
              </a:solidFill>
            </a:endParaRPr>
          </a:p>
        </p:txBody>
      </p:sp>
      <p:sp>
        <p:nvSpPr>
          <p:cNvPr id="27" name="Rectangle 26">
            <a:extLst>
              <a:ext uri="{FF2B5EF4-FFF2-40B4-BE49-F238E27FC236}">
                <a16:creationId xmlns:a16="http://schemas.microsoft.com/office/drawing/2014/main" id="{DFC0AD9C-62E9-4BE7-B2D7-F40FB05879D7}"/>
              </a:ext>
            </a:extLst>
          </p:cNvPr>
          <p:cNvSpPr/>
          <p:nvPr userDrawn="1"/>
        </p:nvSpPr>
        <p:spPr>
          <a:xfrm>
            <a:off x="0" y="1"/>
            <a:ext cx="1326709" cy="6858000"/>
          </a:xfrm>
          <a:prstGeom prst="rect">
            <a:avLst/>
          </a:prstGeom>
          <a:pattFill prst="dkDnDiag">
            <a:fgClr>
              <a:srgbClr val="FF9200"/>
            </a:fgClr>
            <a:bgClr>
              <a:schemeClr val="bg1"/>
            </a:bgClr>
          </a:pattFill>
          <a:ln>
            <a:noFill/>
          </a:ln>
          <a:effectLst>
            <a:outerShdw blurRad="228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Rectangle 27">
            <a:extLst>
              <a:ext uri="{FF2B5EF4-FFF2-40B4-BE49-F238E27FC236}">
                <a16:creationId xmlns:a16="http://schemas.microsoft.com/office/drawing/2014/main" id="{18BB093B-7028-4A01-B712-091D4016D59D}"/>
              </a:ext>
            </a:extLst>
          </p:cNvPr>
          <p:cNvSpPr/>
          <p:nvPr userDrawn="1"/>
        </p:nvSpPr>
        <p:spPr>
          <a:xfrm>
            <a:off x="0" y="-1"/>
            <a:ext cx="1326709" cy="6858000"/>
          </a:xfrm>
          <a:prstGeom prst="rect">
            <a:avLst/>
          </a:prstGeom>
          <a:gradFill>
            <a:gsLst>
              <a:gs pos="11000">
                <a:schemeClr val="bg1"/>
              </a:gs>
              <a:gs pos="100000">
                <a:schemeClr val="bg1">
                  <a:alpha val="54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Date Placeholder 3">
            <a:extLst>
              <a:ext uri="{FF2B5EF4-FFF2-40B4-BE49-F238E27FC236}">
                <a16:creationId xmlns:a16="http://schemas.microsoft.com/office/drawing/2014/main" id="{F4E7567D-3903-4904-852A-33F9C0628B1C}"/>
              </a:ext>
            </a:extLst>
          </p:cNvPr>
          <p:cNvSpPr>
            <a:spLocks noGrp="1"/>
          </p:cNvSpPr>
          <p:nvPr>
            <p:ph type="dt" sz="half" idx="10"/>
          </p:nvPr>
        </p:nvSpPr>
        <p:spPr>
          <a:xfrm>
            <a:off x="228600" y="6361647"/>
            <a:ext cx="1096392" cy="365125"/>
          </a:xfrm>
        </p:spPr>
        <p:txBody>
          <a:bodyPr/>
          <a:lstStyle/>
          <a:p>
            <a:fld id="{D442047A-5F9E-1D48-BFFD-AF2EAC846494}" type="datetimeFigureOut">
              <a:rPr lang="en-US" smtClean="0"/>
              <a:t>8/21/2024</a:t>
            </a:fld>
            <a:endParaRPr lang="en-US" dirty="0"/>
          </a:p>
        </p:txBody>
      </p:sp>
      <p:sp>
        <p:nvSpPr>
          <p:cNvPr id="32" name="Freeform: Shape 31">
            <a:extLst>
              <a:ext uri="{FF2B5EF4-FFF2-40B4-BE49-F238E27FC236}">
                <a16:creationId xmlns:a16="http://schemas.microsoft.com/office/drawing/2014/main" id="{703A80EA-7C99-41AE-A994-D149F70C8543}"/>
              </a:ext>
            </a:extLst>
          </p:cNvPr>
          <p:cNvSpPr/>
          <p:nvPr userDrawn="1"/>
        </p:nvSpPr>
        <p:spPr>
          <a:xfrm rot="5400000">
            <a:off x="-226318" y="4515774"/>
            <a:ext cx="791391" cy="376852"/>
          </a:xfrm>
          <a:custGeom>
            <a:avLst/>
            <a:gdLst>
              <a:gd name="connsiteX0" fmla="*/ 0 w 791391"/>
              <a:gd name="connsiteY0" fmla="*/ 376852 h 376852"/>
              <a:gd name="connsiteX1" fmla="*/ 378205 w 791391"/>
              <a:gd name="connsiteY1" fmla="*/ 0 h 376852"/>
              <a:gd name="connsiteX2" fmla="*/ 791391 w 791391"/>
              <a:gd name="connsiteY2" fmla="*/ 0 h 376852"/>
              <a:gd name="connsiteX3" fmla="*/ 413186 w 791391"/>
              <a:gd name="connsiteY3" fmla="*/ 376852 h 376852"/>
            </a:gdLst>
            <a:ahLst/>
            <a:cxnLst>
              <a:cxn ang="0">
                <a:pos x="connsiteX0" y="connsiteY0"/>
              </a:cxn>
              <a:cxn ang="0">
                <a:pos x="connsiteX1" y="connsiteY1"/>
              </a:cxn>
              <a:cxn ang="0">
                <a:pos x="connsiteX2" y="connsiteY2"/>
              </a:cxn>
              <a:cxn ang="0">
                <a:pos x="connsiteX3" y="connsiteY3"/>
              </a:cxn>
            </a:cxnLst>
            <a:rect l="l" t="t" r="r" b="b"/>
            <a:pathLst>
              <a:path w="791391" h="376852">
                <a:moveTo>
                  <a:pt x="0" y="376852"/>
                </a:moveTo>
                <a:lnTo>
                  <a:pt x="378205" y="0"/>
                </a:lnTo>
                <a:lnTo>
                  <a:pt x="791391" y="0"/>
                </a:lnTo>
                <a:lnTo>
                  <a:pt x="413186" y="376852"/>
                </a:lnTo>
                <a:close/>
              </a:path>
            </a:pathLst>
          </a:custGeom>
          <a:solidFill>
            <a:schemeClr val="bg1"/>
          </a:solidFill>
          <a:ln>
            <a:solidFill>
              <a:srgbClr val="0B5794"/>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Freeform: Shape 34">
            <a:extLst>
              <a:ext uri="{FF2B5EF4-FFF2-40B4-BE49-F238E27FC236}">
                <a16:creationId xmlns:a16="http://schemas.microsoft.com/office/drawing/2014/main" id="{305542E1-4944-47B6-9689-6D76239A6ECE}"/>
              </a:ext>
            </a:extLst>
          </p:cNvPr>
          <p:cNvSpPr/>
          <p:nvPr userDrawn="1"/>
        </p:nvSpPr>
        <p:spPr>
          <a:xfrm rot="5400000">
            <a:off x="-226984" y="5116689"/>
            <a:ext cx="792058" cy="377517"/>
          </a:xfrm>
          <a:custGeom>
            <a:avLst/>
            <a:gdLst>
              <a:gd name="connsiteX0" fmla="*/ 0 w 792058"/>
              <a:gd name="connsiteY0" fmla="*/ 377517 h 377517"/>
              <a:gd name="connsiteX1" fmla="*/ 378872 w 792058"/>
              <a:gd name="connsiteY1" fmla="*/ 0 h 377517"/>
              <a:gd name="connsiteX2" fmla="*/ 792058 w 792058"/>
              <a:gd name="connsiteY2" fmla="*/ 0 h 377517"/>
              <a:gd name="connsiteX3" fmla="*/ 413186 w 792058"/>
              <a:gd name="connsiteY3" fmla="*/ 377517 h 377517"/>
            </a:gdLst>
            <a:ahLst/>
            <a:cxnLst>
              <a:cxn ang="0">
                <a:pos x="connsiteX0" y="connsiteY0"/>
              </a:cxn>
              <a:cxn ang="0">
                <a:pos x="connsiteX1" y="connsiteY1"/>
              </a:cxn>
              <a:cxn ang="0">
                <a:pos x="connsiteX2" y="connsiteY2"/>
              </a:cxn>
              <a:cxn ang="0">
                <a:pos x="connsiteX3" y="connsiteY3"/>
              </a:cxn>
            </a:cxnLst>
            <a:rect l="l" t="t" r="r" b="b"/>
            <a:pathLst>
              <a:path w="792058" h="377517">
                <a:moveTo>
                  <a:pt x="0" y="377517"/>
                </a:moveTo>
                <a:lnTo>
                  <a:pt x="378872" y="0"/>
                </a:lnTo>
                <a:lnTo>
                  <a:pt x="792058" y="0"/>
                </a:lnTo>
                <a:lnTo>
                  <a:pt x="413186" y="377517"/>
                </a:lnTo>
                <a:close/>
              </a:path>
            </a:pathLst>
          </a:custGeom>
          <a:solidFill>
            <a:schemeClr val="bg1"/>
          </a:solidFill>
          <a:ln>
            <a:solidFill>
              <a:srgbClr val="0B5794"/>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Freeform: Shape 35">
            <a:extLst>
              <a:ext uri="{FF2B5EF4-FFF2-40B4-BE49-F238E27FC236}">
                <a16:creationId xmlns:a16="http://schemas.microsoft.com/office/drawing/2014/main" id="{6D93D8BA-0B31-4DD9-B818-FDDED5B3D4C9}"/>
              </a:ext>
            </a:extLst>
          </p:cNvPr>
          <p:cNvSpPr/>
          <p:nvPr userDrawn="1"/>
        </p:nvSpPr>
        <p:spPr>
          <a:xfrm rot="5400000">
            <a:off x="-226984" y="5718268"/>
            <a:ext cx="792057" cy="377516"/>
          </a:xfrm>
          <a:custGeom>
            <a:avLst/>
            <a:gdLst>
              <a:gd name="connsiteX0" fmla="*/ 0 w 792057"/>
              <a:gd name="connsiteY0" fmla="*/ 377516 h 377516"/>
              <a:gd name="connsiteX1" fmla="*/ 378871 w 792057"/>
              <a:gd name="connsiteY1" fmla="*/ 0 h 377516"/>
              <a:gd name="connsiteX2" fmla="*/ 792057 w 792057"/>
              <a:gd name="connsiteY2" fmla="*/ 0 h 377516"/>
              <a:gd name="connsiteX3" fmla="*/ 413186 w 792057"/>
              <a:gd name="connsiteY3" fmla="*/ 377516 h 377516"/>
            </a:gdLst>
            <a:ahLst/>
            <a:cxnLst>
              <a:cxn ang="0">
                <a:pos x="connsiteX0" y="connsiteY0"/>
              </a:cxn>
              <a:cxn ang="0">
                <a:pos x="connsiteX1" y="connsiteY1"/>
              </a:cxn>
              <a:cxn ang="0">
                <a:pos x="connsiteX2" y="connsiteY2"/>
              </a:cxn>
              <a:cxn ang="0">
                <a:pos x="connsiteX3" y="connsiteY3"/>
              </a:cxn>
            </a:cxnLst>
            <a:rect l="l" t="t" r="r" b="b"/>
            <a:pathLst>
              <a:path w="792057" h="377516">
                <a:moveTo>
                  <a:pt x="0" y="377516"/>
                </a:moveTo>
                <a:lnTo>
                  <a:pt x="378871" y="0"/>
                </a:lnTo>
                <a:lnTo>
                  <a:pt x="792057" y="0"/>
                </a:lnTo>
                <a:lnTo>
                  <a:pt x="413186" y="377516"/>
                </a:lnTo>
                <a:close/>
              </a:path>
            </a:pathLst>
          </a:custGeom>
          <a:solidFill>
            <a:schemeClr val="bg1"/>
          </a:solidFill>
          <a:ln>
            <a:solidFill>
              <a:srgbClr val="0B5794"/>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7" name="Picture 36" descr="A close up of a sign&#10;&#10;Description automatically generated">
            <a:extLst>
              <a:ext uri="{FF2B5EF4-FFF2-40B4-BE49-F238E27FC236}">
                <a16:creationId xmlns:a16="http://schemas.microsoft.com/office/drawing/2014/main" id="{A8B46973-5AFE-4BA0-9646-7EE1E5D903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560" r="15181" b="22262"/>
          <a:stretch/>
        </p:blipFill>
        <p:spPr>
          <a:xfrm>
            <a:off x="180975" y="170643"/>
            <a:ext cx="961026" cy="946150"/>
          </a:xfrm>
          <a:prstGeom prst="rect">
            <a:avLst/>
          </a:prstGeom>
        </p:spPr>
      </p:pic>
    </p:spTree>
    <p:extLst>
      <p:ext uri="{BB962C8B-B14F-4D97-AF65-F5344CB8AC3E}">
        <p14:creationId xmlns:p14="http://schemas.microsoft.com/office/powerpoint/2010/main" val="1210963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41162F23-C8C5-494B-AD92-9E17CF1E1B03}"/>
              </a:ext>
            </a:extLst>
          </p:cNvPr>
          <p:cNvSpPr>
            <a:spLocks noGrp="1"/>
          </p:cNvSpPr>
          <p:nvPr>
            <p:ph type="title"/>
          </p:nvPr>
        </p:nvSpPr>
        <p:spPr>
          <a:xfrm>
            <a:off x="1595043" y="236534"/>
            <a:ext cx="6789301" cy="637673"/>
          </a:xfrm>
        </p:spPr>
        <p:txBody>
          <a:bodyPr bIns="0" anchor="b">
            <a:normAutofit/>
          </a:bodyPr>
          <a:lstStyle>
            <a:lvl1pPr>
              <a:defRPr sz="2800">
                <a:solidFill>
                  <a:schemeClr val="bg1"/>
                </a:solidFill>
              </a:defRPr>
            </a:lvl1pPr>
          </a:lstStyle>
          <a:p>
            <a:r>
              <a:rPr lang="en-US" dirty="0"/>
              <a:t>Click to edit Master title style</a:t>
            </a:r>
          </a:p>
        </p:txBody>
      </p:sp>
      <p:sp>
        <p:nvSpPr>
          <p:cNvPr id="16" name="Text Placeholder 9">
            <a:extLst>
              <a:ext uri="{FF2B5EF4-FFF2-40B4-BE49-F238E27FC236}">
                <a16:creationId xmlns:a16="http://schemas.microsoft.com/office/drawing/2014/main" id="{82302046-80C1-48FE-BED2-946EC5D0CD40}"/>
              </a:ext>
            </a:extLst>
          </p:cNvPr>
          <p:cNvSpPr>
            <a:spLocks noGrp="1"/>
          </p:cNvSpPr>
          <p:nvPr>
            <p:ph type="body" sz="quarter" idx="13" hasCustomPrompt="1"/>
          </p:nvPr>
        </p:nvSpPr>
        <p:spPr>
          <a:xfrm>
            <a:off x="8863162" y="-1"/>
            <a:ext cx="3138338" cy="862318"/>
          </a:xfrm>
        </p:spPr>
        <p:txBody>
          <a:bodyPr lIns="0" rIns="0" bIns="0" anchor="b">
            <a:normAutofit/>
          </a:bodyPr>
          <a:lstStyle>
            <a:lvl1pPr marL="0" indent="0" algn="r">
              <a:buNone/>
              <a:defRPr sz="2400" b="1">
                <a:solidFill>
                  <a:schemeClr val="bg1"/>
                </a:solidFill>
                <a:latin typeface="+mn-lt"/>
              </a:defRPr>
            </a:lvl1pPr>
          </a:lstStyle>
          <a:p>
            <a:pPr lvl="0"/>
            <a:r>
              <a:rPr lang="en-US" dirty="0"/>
              <a:t>Click to add Subtitle</a:t>
            </a:r>
          </a:p>
        </p:txBody>
      </p:sp>
      <p:sp>
        <p:nvSpPr>
          <p:cNvPr id="45" name="Content Placeholder 2">
            <a:extLst>
              <a:ext uri="{FF2B5EF4-FFF2-40B4-BE49-F238E27FC236}">
                <a16:creationId xmlns:a16="http://schemas.microsoft.com/office/drawing/2014/main" id="{10027076-A39A-4392-877B-261DDC4C27E2}"/>
              </a:ext>
            </a:extLst>
          </p:cNvPr>
          <p:cNvSpPr>
            <a:spLocks noGrp="1"/>
          </p:cNvSpPr>
          <p:nvPr>
            <p:ph idx="1"/>
          </p:nvPr>
        </p:nvSpPr>
        <p:spPr>
          <a:xfrm>
            <a:off x="1595044" y="1371601"/>
            <a:ext cx="10406456" cy="4838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Slide Number Placeholder 5">
            <a:extLst>
              <a:ext uri="{FF2B5EF4-FFF2-40B4-BE49-F238E27FC236}">
                <a16:creationId xmlns:a16="http://schemas.microsoft.com/office/drawing/2014/main" id="{9FB8ECB0-CDEE-417C-B19D-2E5C6BC045A7}"/>
              </a:ext>
            </a:extLst>
          </p:cNvPr>
          <p:cNvSpPr>
            <a:spLocks noGrp="1"/>
          </p:cNvSpPr>
          <p:nvPr>
            <p:ph type="sldNum" sz="quarter" idx="12"/>
          </p:nvPr>
        </p:nvSpPr>
        <p:spPr>
          <a:xfrm>
            <a:off x="4724400" y="6361647"/>
            <a:ext cx="2743200" cy="365125"/>
          </a:xfrm>
        </p:spPr>
        <p:txBody>
          <a:bodyPr/>
          <a:lstStyle>
            <a:lvl1pPr algn="ctr">
              <a:defRPr/>
            </a:lvl1pPr>
          </a:lstStyle>
          <a:p>
            <a:fld id="{0B43FD67-6B2A-6040-A048-FC20786D1556}" type="slidenum">
              <a:rPr lang="en-US" smtClean="0"/>
              <a:pPr/>
              <a:t>‹#›</a:t>
            </a:fld>
            <a:endParaRPr lang="en-US" dirty="0"/>
          </a:p>
        </p:txBody>
      </p:sp>
      <p:sp>
        <p:nvSpPr>
          <p:cNvPr id="36" name="Rectangle 35">
            <a:extLst>
              <a:ext uri="{FF2B5EF4-FFF2-40B4-BE49-F238E27FC236}">
                <a16:creationId xmlns:a16="http://schemas.microsoft.com/office/drawing/2014/main" id="{B1F45396-5E14-45FD-BBCC-5536F88AFCC0}"/>
              </a:ext>
            </a:extLst>
          </p:cNvPr>
          <p:cNvSpPr/>
          <p:nvPr userDrawn="1"/>
        </p:nvSpPr>
        <p:spPr>
          <a:xfrm>
            <a:off x="1327374" y="-1"/>
            <a:ext cx="82296" cy="6858000"/>
          </a:xfrm>
          <a:prstGeom prst="rect">
            <a:avLst/>
          </a:prstGeom>
          <a:solidFill>
            <a:srgbClr val="0F6AB7"/>
          </a:solidFill>
          <a:ln>
            <a:noFill/>
          </a:ln>
          <a:effectLst>
            <a:outerShdw blurRad="215900" dist="381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106A37"/>
              </a:solidFill>
            </a:endParaRPr>
          </a:p>
        </p:txBody>
      </p:sp>
      <p:sp>
        <p:nvSpPr>
          <p:cNvPr id="37" name="Rectangle 36">
            <a:extLst>
              <a:ext uri="{FF2B5EF4-FFF2-40B4-BE49-F238E27FC236}">
                <a16:creationId xmlns:a16="http://schemas.microsoft.com/office/drawing/2014/main" id="{D3035FFF-F4D0-492B-9ADC-029BB59F01A5}"/>
              </a:ext>
            </a:extLst>
          </p:cNvPr>
          <p:cNvSpPr/>
          <p:nvPr userDrawn="1"/>
        </p:nvSpPr>
        <p:spPr>
          <a:xfrm>
            <a:off x="0" y="1"/>
            <a:ext cx="1326709" cy="6858000"/>
          </a:xfrm>
          <a:prstGeom prst="rect">
            <a:avLst/>
          </a:prstGeom>
          <a:pattFill prst="dkDnDiag">
            <a:fgClr>
              <a:srgbClr val="FF9200"/>
            </a:fgClr>
            <a:bgClr>
              <a:schemeClr val="bg1"/>
            </a:bgClr>
          </a:pattFill>
          <a:ln>
            <a:noFill/>
          </a:ln>
          <a:effectLst>
            <a:outerShdw blurRad="228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Rectangle 37">
            <a:extLst>
              <a:ext uri="{FF2B5EF4-FFF2-40B4-BE49-F238E27FC236}">
                <a16:creationId xmlns:a16="http://schemas.microsoft.com/office/drawing/2014/main" id="{423994CC-6281-4E2A-8F84-6B6050D906B7}"/>
              </a:ext>
            </a:extLst>
          </p:cNvPr>
          <p:cNvSpPr/>
          <p:nvPr userDrawn="1"/>
        </p:nvSpPr>
        <p:spPr>
          <a:xfrm>
            <a:off x="0" y="-1"/>
            <a:ext cx="1326709" cy="6858000"/>
          </a:xfrm>
          <a:prstGeom prst="rect">
            <a:avLst/>
          </a:prstGeom>
          <a:gradFill>
            <a:gsLst>
              <a:gs pos="11000">
                <a:schemeClr val="bg1"/>
              </a:gs>
              <a:gs pos="100000">
                <a:schemeClr val="bg1">
                  <a:alpha val="54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Date Placeholder 3">
            <a:extLst>
              <a:ext uri="{FF2B5EF4-FFF2-40B4-BE49-F238E27FC236}">
                <a16:creationId xmlns:a16="http://schemas.microsoft.com/office/drawing/2014/main" id="{75349B41-C3A4-43D2-8825-3CA0FE38BC06}"/>
              </a:ext>
            </a:extLst>
          </p:cNvPr>
          <p:cNvSpPr>
            <a:spLocks noGrp="1"/>
          </p:cNvSpPr>
          <p:nvPr>
            <p:ph type="dt" sz="half" idx="10"/>
          </p:nvPr>
        </p:nvSpPr>
        <p:spPr>
          <a:xfrm>
            <a:off x="228600" y="6361647"/>
            <a:ext cx="1096392" cy="365125"/>
          </a:xfrm>
        </p:spPr>
        <p:txBody>
          <a:bodyPr/>
          <a:lstStyle/>
          <a:p>
            <a:fld id="{D442047A-5F9E-1D48-BFFD-AF2EAC846494}" type="datetimeFigureOut">
              <a:rPr lang="en-US" smtClean="0"/>
              <a:t>8/21/2024</a:t>
            </a:fld>
            <a:endParaRPr lang="en-US" dirty="0"/>
          </a:p>
        </p:txBody>
      </p:sp>
      <p:sp>
        <p:nvSpPr>
          <p:cNvPr id="40" name="Freeform: Shape 39">
            <a:extLst>
              <a:ext uri="{FF2B5EF4-FFF2-40B4-BE49-F238E27FC236}">
                <a16:creationId xmlns:a16="http://schemas.microsoft.com/office/drawing/2014/main" id="{03EC822C-3F97-448E-8F8B-6D04A47D94A7}"/>
              </a:ext>
            </a:extLst>
          </p:cNvPr>
          <p:cNvSpPr/>
          <p:nvPr userDrawn="1"/>
        </p:nvSpPr>
        <p:spPr>
          <a:xfrm rot="5400000">
            <a:off x="-226318" y="4515774"/>
            <a:ext cx="791391" cy="376852"/>
          </a:xfrm>
          <a:custGeom>
            <a:avLst/>
            <a:gdLst>
              <a:gd name="connsiteX0" fmla="*/ 0 w 791391"/>
              <a:gd name="connsiteY0" fmla="*/ 376852 h 376852"/>
              <a:gd name="connsiteX1" fmla="*/ 378205 w 791391"/>
              <a:gd name="connsiteY1" fmla="*/ 0 h 376852"/>
              <a:gd name="connsiteX2" fmla="*/ 791391 w 791391"/>
              <a:gd name="connsiteY2" fmla="*/ 0 h 376852"/>
              <a:gd name="connsiteX3" fmla="*/ 413186 w 791391"/>
              <a:gd name="connsiteY3" fmla="*/ 376852 h 376852"/>
            </a:gdLst>
            <a:ahLst/>
            <a:cxnLst>
              <a:cxn ang="0">
                <a:pos x="connsiteX0" y="connsiteY0"/>
              </a:cxn>
              <a:cxn ang="0">
                <a:pos x="connsiteX1" y="connsiteY1"/>
              </a:cxn>
              <a:cxn ang="0">
                <a:pos x="connsiteX2" y="connsiteY2"/>
              </a:cxn>
              <a:cxn ang="0">
                <a:pos x="connsiteX3" y="connsiteY3"/>
              </a:cxn>
            </a:cxnLst>
            <a:rect l="l" t="t" r="r" b="b"/>
            <a:pathLst>
              <a:path w="791391" h="376852">
                <a:moveTo>
                  <a:pt x="0" y="376852"/>
                </a:moveTo>
                <a:lnTo>
                  <a:pt x="378205" y="0"/>
                </a:lnTo>
                <a:lnTo>
                  <a:pt x="791391" y="0"/>
                </a:lnTo>
                <a:lnTo>
                  <a:pt x="413186" y="376852"/>
                </a:lnTo>
                <a:close/>
              </a:path>
            </a:pathLst>
          </a:custGeom>
          <a:solidFill>
            <a:schemeClr val="bg1"/>
          </a:solidFill>
          <a:ln>
            <a:solidFill>
              <a:srgbClr val="0B5794"/>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id="{645E2DE8-F242-4098-97D8-D264189666DC}"/>
              </a:ext>
            </a:extLst>
          </p:cNvPr>
          <p:cNvSpPr/>
          <p:nvPr userDrawn="1"/>
        </p:nvSpPr>
        <p:spPr>
          <a:xfrm rot="5400000">
            <a:off x="-226984" y="5116689"/>
            <a:ext cx="792058" cy="377517"/>
          </a:xfrm>
          <a:custGeom>
            <a:avLst/>
            <a:gdLst>
              <a:gd name="connsiteX0" fmla="*/ 0 w 792058"/>
              <a:gd name="connsiteY0" fmla="*/ 377517 h 377517"/>
              <a:gd name="connsiteX1" fmla="*/ 378872 w 792058"/>
              <a:gd name="connsiteY1" fmla="*/ 0 h 377517"/>
              <a:gd name="connsiteX2" fmla="*/ 792058 w 792058"/>
              <a:gd name="connsiteY2" fmla="*/ 0 h 377517"/>
              <a:gd name="connsiteX3" fmla="*/ 413186 w 792058"/>
              <a:gd name="connsiteY3" fmla="*/ 377517 h 377517"/>
            </a:gdLst>
            <a:ahLst/>
            <a:cxnLst>
              <a:cxn ang="0">
                <a:pos x="connsiteX0" y="connsiteY0"/>
              </a:cxn>
              <a:cxn ang="0">
                <a:pos x="connsiteX1" y="connsiteY1"/>
              </a:cxn>
              <a:cxn ang="0">
                <a:pos x="connsiteX2" y="connsiteY2"/>
              </a:cxn>
              <a:cxn ang="0">
                <a:pos x="connsiteX3" y="connsiteY3"/>
              </a:cxn>
            </a:cxnLst>
            <a:rect l="l" t="t" r="r" b="b"/>
            <a:pathLst>
              <a:path w="792058" h="377517">
                <a:moveTo>
                  <a:pt x="0" y="377517"/>
                </a:moveTo>
                <a:lnTo>
                  <a:pt x="378872" y="0"/>
                </a:lnTo>
                <a:lnTo>
                  <a:pt x="792058" y="0"/>
                </a:lnTo>
                <a:lnTo>
                  <a:pt x="413186" y="377517"/>
                </a:lnTo>
                <a:close/>
              </a:path>
            </a:pathLst>
          </a:custGeom>
          <a:solidFill>
            <a:schemeClr val="bg1"/>
          </a:solidFill>
          <a:ln>
            <a:solidFill>
              <a:srgbClr val="0B5794"/>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2" name="Freeform: Shape 41">
            <a:extLst>
              <a:ext uri="{FF2B5EF4-FFF2-40B4-BE49-F238E27FC236}">
                <a16:creationId xmlns:a16="http://schemas.microsoft.com/office/drawing/2014/main" id="{3D2548DC-EA78-4CBC-B9F9-47DF5438482B}"/>
              </a:ext>
            </a:extLst>
          </p:cNvPr>
          <p:cNvSpPr/>
          <p:nvPr userDrawn="1"/>
        </p:nvSpPr>
        <p:spPr>
          <a:xfrm rot="5400000">
            <a:off x="-226984" y="5718268"/>
            <a:ext cx="792057" cy="377516"/>
          </a:xfrm>
          <a:custGeom>
            <a:avLst/>
            <a:gdLst>
              <a:gd name="connsiteX0" fmla="*/ 0 w 792057"/>
              <a:gd name="connsiteY0" fmla="*/ 377516 h 377516"/>
              <a:gd name="connsiteX1" fmla="*/ 378871 w 792057"/>
              <a:gd name="connsiteY1" fmla="*/ 0 h 377516"/>
              <a:gd name="connsiteX2" fmla="*/ 792057 w 792057"/>
              <a:gd name="connsiteY2" fmla="*/ 0 h 377516"/>
              <a:gd name="connsiteX3" fmla="*/ 413186 w 792057"/>
              <a:gd name="connsiteY3" fmla="*/ 377516 h 377516"/>
            </a:gdLst>
            <a:ahLst/>
            <a:cxnLst>
              <a:cxn ang="0">
                <a:pos x="connsiteX0" y="connsiteY0"/>
              </a:cxn>
              <a:cxn ang="0">
                <a:pos x="connsiteX1" y="connsiteY1"/>
              </a:cxn>
              <a:cxn ang="0">
                <a:pos x="connsiteX2" y="connsiteY2"/>
              </a:cxn>
              <a:cxn ang="0">
                <a:pos x="connsiteX3" y="connsiteY3"/>
              </a:cxn>
            </a:cxnLst>
            <a:rect l="l" t="t" r="r" b="b"/>
            <a:pathLst>
              <a:path w="792057" h="377516">
                <a:moveTo>
                  <a:pt x="0" y="377516"/>
                </a:moveTo>
                <a:lnTo>
                  <a:pt x="378871" y="0"/>
                </a:lnTo>
                <a:lnTo>
                  <a:pt x="792057" y="0"/>
                </a:lnTo>
                <a:lnTo>
                  <a:pt x="413186" y="377516"/>
                </a:lnTo>
                <a:close/>
              </a:path>
            </a:pathLst>
          </a:custGeom>
          <a:solidFill>
            <a:schemeClr val="bg1"/>
          </a:solidFill>
          <a:ln>
            <a:solidFill>
              <a:srgbClr val="0B5794"/>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3" name="Picture 42" descr="A close up of a sign&#10;&#10;Description automatically generated">
            <a:extLst>
              <a:ext uri="{FF2B5EF4-FFF2-40B4-BE49-F238E27FC236}">
                <a16:creationId xmlns:a16="http://schemas.microsoft.com/office/drawing/2014/main" id="{03DC0451-740D-41E1-8358-2301A30A87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560" r="15181" b="22262"/>
          <a:stretch/>
        </p:blipFill>
        <p:spPr>
          <a:xfrm>
            <a:off x="180975" y="170643"/>
            <a:ext cx="961026" cy="946150"/>
          </a:xfrm>
          <a:prstGeom prst="rect">
            <a:avLst/>
          </a:prstGeom>
        </p:spPr>
      </p:pic>
    </p:spTree>
    <p:extLst>
      <p:ext uri="{BB962C8B-B14F-4D97-AF65-F5344CB8AC3E}">
        <p14:creationId xmlns:p14="http://schemas.microsoft.com/office/powerpoint/2010/main" val="272197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E135193-DC2D-4D43-B31A-6B51B60A061B}"/>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59" t="2796" b="22185"/>
          <a:stretch/>
        </p:blipFill>
        <p:spPr>
          <a:xfrm>
            <a:off x="-11" y="-1084"/>
            <a:ext cx="12192012" cy="3428999"/>
          </a:xfrm>
          <a:prstGeom prst="rect">
            <a:avLst/>
          </a:prstGeom>
        </p:spPr>
      </p:pic>
      <p:sp>
        <p:nvSpPr>
          <p:cNvPr id="36" name="Rectangle 35">
            <a:extLst>
              <a:ext uri="{FF2B5EF4-FFF2-40B4-BE49-F238E27FC236}">
                <a16:creationId xmlns:a16="http://schemas.microsoft.com/office/drawing/2014/main" id="{EBD76A6C-F71D-44F1-80CE-F6E7788775FB}"/>
              </a:ext>
            </a:extLst>
          </p:cNvPr>
          <p:cNvSpPr/>
          <p:nvPr userDrawn="1"/>
        </p:nvSpPr>
        <p:spPr>
          <a:xfrm>
            <a:off x="0" y="4249196"/>
            <a:ext cx="12192000" cy="2608804"/>
          </a:xfrm>
          <a:prstGeom prst="rect">
            <a:avLst/>
          </a:prstGeom>
          <a:pattFill prst="wdDnDiag">
            <a:fgClr>
              <a:srgbClr val="0F6AB7"/>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Rectangle 36">
            <a:extLst>
              <a:ext uri="{FF2B5EF4-FFF2-40B4-BE49-F238E27FC236}">
                <a16:creationId xmlns:a16="http://schemas.microsoft.com/office/drawing/2014/main" id="{17669475-6408-42D9-ADB6-4E265140C341}"/>
              </a:ext>
            </a:extLst>
          </p:cNvPr>
          <p:cNvSpPr/>
          <p:nvPr userDrawn="1"/>
        </p:nvSpPr>
        <p:spPr>
          <a:xfrm>
            <a:off x="0" y="4765708"/>
            <a:ext cx="12192000" cy="2092292"/>
          </a:xfrm>
          <a:prstGeom prst="rect">
            <a:avLst/>
          </a:prstGeom>
          <a:solidFill>
            <a:schemeClr val="bg1">
              <a:alpha val="90000"/>
            </a:schemeClr>
          </a:solidFill>
          <a:ln>
            <a:noFill/>
          </a:ln>
          <a:effectLst>
            <a:outerShdw blurRad="215900" dist="381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noFill/>
            </a:endParaRPr>
          </a:p>
        </p:txBody>
      </p:sp>
      <p:sp>
        <p:nvSpPr>
          <p:cNvPr id="38" name="Freeform: Shape 37">
            <a:extLst>
              <a:ext uri="{FF2B5EF4-FFF2-40B4-BE49-F238E27FC236}">
                <a16:creationId xmlns:a16="http://schemas.microsoft.com/office/drawing/2014/main" id="{C6963556-BA33-4952-AC46-ADF8E64F83FA}"/>
              </a:ext>
            </a:extLst>
          </p:cNvPr>
          <p:cNvSpPr/>
          <p:nvPr userDrawn="1"/>
        </p:nvSpPr>
        <p:spPr>
          <a:xfrm>
            <a:off x="0" y="5013520"/>
            <a:ext cx="12192000" cy="154271"/>
          </a:xfrm>
          <a:custGeom>
            <a:avLst/>
            <a:gdLst>
              <a:gd name="connsiteX0" fmla="*/ 4679212 w 12192000"/>
              <a:gd name="connsiteY0" fmla="*/ 0 h 623515"/>
              <a:gd name="connsiteX1" fmla="*/ 7512786 w 12192000"/>
              <a:gd name="connsiteY1" fmla="*/ 0 h 623515"/>
              <a:gd name="connsiteX2" fmla="*/ 7512786 w 12192000"/>
              <a:gd name="connsiteY2" fmla="*/ 169002 h 623515"/>
              <a:gd name="connsiteX3" fmla="*/ 12192000 w 12192000"/>
              <a:gd name="connsiteY3" fmla="*/ 169002 h 623515"/>
              <a:gd name="connsiteX4" fmla="*/ 12192000 w 12192000"/>
              <a:gd name="connsiteY4" fmla="*/ 323273 h 623515"/>
              <a:gd name="connsiteX5" fmla="*/ 7501270 w 12192000"/>
              <a:gd name="connsiteY5" fmla="*/ 323273 h 623515"/>
              <a:gd name="connsiteX6" fmla="*/ 7201028 w 12192000"/>
              <a:gd name="connsiteY6" fmla="*/ 623515 h 623515"/>
              <a:gd name="connsiteX7" fmla="*/ 4990969 w 12192000"/>
              <a:gd name="connsiteY7" fmla="*/ 623515 h 623515"/>
              <a:gd name="connsiteX8" fmla="*/ 4690728 w 12192000"/>
              <a:gd name="connsiteY8" fmla="*/ 323273 h 623515"/>
              <a:gd name="connsiteX9" fmla="*/ 0 w 12192000"/>
              <a:gd name="connsiteY9" fmla="*/ 323273 h 623515"/>
              <a:gd name="connsiteX10" fmla="*/ 0 w 12192000"/>
              <a:gd name="connsiteY10" fmla="*/ 169002 h 623515"/>
              <a:gd name="connsiteX11" fmla="*/ 4679212 w 12192000"/>
              <a:gd name="connsiteY11" fmla="*/ 169002 h 623515"/>
              <a:gd name="connsiteX0" fmla="*/ 4679212 w 12192000"/>
              <a:gd name="connsiteY0" fmla="*/ 169002 h 623515"/>
              <a:gd name="connsiteX1" fmla="*/ 7512786 w 12192000"/>
              <a:gd name="connsiteY1" fmla="*/ 0 h 623515"/>
              <a:gd name="connsiteX2" fmla="*/ 7512786 w 12192000"/>
              <a:gd name="connsiteY2" fmla="*/ 169002 h 623515"/>
              <a:gd name="connsiteX3" fmla="*/ 12192000 w 12192000"/>
              <a:gd name="connsiteY3" fmla="*/ 169002 h 623515"/>
              <a:gd name="connsiteX4" fmla="*/ 12192000 w 12192000"/>
              <a:gd name="connsiteY4" fmla="*/ 323273 h 623515"/>
              <a:gd name="connsiteX5" fmla="*/ 7501270 w 12192000"/>
              <a:gd name="connsiteY5" fmla="*/ 323273 h 623515"/>
              <a:gd name="connsiteX6" fmla="*/ 7201028 w 12192000"/>
              <a:gd name="connsiteY6" fmla="*/ 623515 h 623515"/>
              <a:gd name="connsiteX7" fmla="*/ 4990969 w 12192000"/>
              <a:gd name="connsiteY7" fmla="*/ 623515 h 623515"/>
              <a:gd name="connsiteX8" fmla="*/ 4690728 w 12192000"/>
              <a:gd name="connsiteY8" fmla="*/ 323273 h 623515"/>
              <a:gd name="connsiteX9" fmla="*/ 0 w 12192000"/>
              <a:gd name="connsiteY9" fmla="*/ 323273 h 623515"/>
              <a:gd name="connsiteX10" fmla="*/ 0 w 12192000"/>
              <a:gd name="connsiteY10" fmla="*/ 169002 h 623515"/>
              <a:gd name="connsiteX11" fmla="*/ 4679212 w 12192000"/>
              <a:gd name="connsiteY11" fmla="*/ 169002 h 623515"/>
              <a:gd name="connsiteX0" fmla="*/ 4679212 w 12192000"/>
              <a:gd name="connsiteY0" fmla="*/ 0 h 454513"/>
              <a:gd name="connsiteX1" fmla="*/ 7512786 w 12192000"/>
              <a:gd name="connsiteY1" fmla="*/ 0 h 454513"/>
              <a:gd name="connsiteX2" fmla="*/ 12192000 w 12192000"/>
              <a:gd name="connsiteY2" fmla="*/ 0 h 454513"/>
              <a:gd name="connsiteX3" fmla="*/ 12192000 w 12192000"/>
              <a:gd name="connsiteY3" fmla="*/ 154271 h 454513"/>
              <a:gd name="connsiteX4" fmla="*/ 7501270 w 12192000"/>
              <a:gd name="connsiteY4" fmla="*/ 154271 h 454513"/>
              <a:gd name="connsiteX5" fmla="*/ 7201028 w 12192000"/>
              <a:gd name="connsiteY5" fmla="*/ 454513 h 454513"/>
              <a:gd name="connsiteX6" fmla="*/ 4990969 w 12192000"/>
              <a:gd name="connsiteY6" fmla="*/ 454513 h 454513"/>
              <a:gd name="connsiteX7" fmla="*/ 4690728 w 12192000"/>
              <a:gd name="connsiteY7" fmla="*/ 154271 h 454513"/>
              <a:gd name="connsiteX8" fmla="*/ 0 w 12192000"/>
              <a:gd name="connsiteY8" fmla="*/ 154271 h 454513"/>
              <a:gd name="connsiteX9" fmla="*/ 0 w 12192000"/>
              <a:gd name="connsiteY9" fmla="*/ 0 h 454513"/>
              <a:gd name="connsiteX10" fmla="*/ 4679212 w 12192000"/>
              <a:gd name="connsiteY10" fmla="*/ 0 h 454513"/>
              <a:gd name="connsiteX0" fmla="*/ 4679212 w 12192000"/>
              <a:gd name="connsiteY0" fmla="*/ 0 h 454513"/>
              <a:gd name="connsiteX1" fmla="*/ 7512786 w 12192000"/>
              <a:gd name="connsiteY1" fmla="*/ 0 h 454513"/>
              <a:gd name="connsiteX2" fmla="*/ 12192000 w 12192000"/>
              <a:gd name="connsiteY2" fmla="*/ 0 h 454513"/>
              <a:gd name="connsiteX3" fmla="*/ 12192000 w 12192000"/>
              <a:gd name="connsiteY3" fmla="*/ 154271 h 454513"/>
              <a:gd name="connsiteX4" fmla="*/ 7501270 w 12192000"/>
              <a:gd name="connsiteY4" fmla="*/ 154271 h 454513"/>
              <a:gd name="connsiteX5" fmla="*/ 4990969 w 12192000"/>
              <a:gd name="connsiteY5" fmla="*/ 454513 h 454513"/>
              <a:gd name="connsiteX6" fmla="*/ 4690728 w 12192000"/>
              <a:gd name="connsiteY6" fmla="*/ 154271 h 454513"/>
              <a:gd name="connsiteX7" fmla="*/ 0 w 12192000"/>
              <a:gd name="connsiteY7" fmla="*/ 154271 h 454513"/>
              <a:gd name="connsiteX8" fmla="*/ 0 w 12192000"/>
              <a:gd name="connsiteY8" fmla="*/ 0 h 454513"/>
              <a:gd name="connsiteX9" fmla="*/ 4679212 w 12192000"/>
              <a:gd name="connsiteY9" fmla="*/ 0 h 454513"/>
              <a:gd name="connsiteX0" fmla="*/ 4679212 w 12192000"/>
              <a:gd name="connsiteY0" fmla="*/ 0 h 154271"/>
              <a:gd name="connsiteX1" fmla="*/ 7512786 w 12192000"/>
              <a:gd name="connsiteY1" fmla="*/ 0 h 154271"/>
              <a:gd name="connsiteX2" fmla="*/ 12192000 w 12192000"/>
              <a:gd name="connsiteY2" fmla="*/ 0 h 154271"/>
              <a:gd name="connsiteX3" fmla="*/ 12192000 w 12192000"/>
              <a:gd name="connsiteY3" fmla="*/ 154271 h 154271"/>
              <a:gd name="connsiteX4" fmla="*/ 7501270 w 12192000"/>
              <a:gd name="connsiteY4" fmla="*/ 154271 h 154271"/>
              <a:gd name="connsiteX5" fmla="*/ 4690728 w 12192000"/>
              <a:gd name="connsiteY5" fmla="*/ 154271 h 154271"/>
              <a:gd name="connsiteX6" fmla="*/ 0 w 12192000"/>
              <a:gd name="connsiteY6" fmla="*/ 154271 h 154271"/>
              <a:gd name="connsiteX7" fmla="*/ 0 w 12192000"/>
              <a:gd name="connsiteY7" fmla="*/ 0 h 154271"/>
              <a:gd name="connsiteX8" fmla="*/ 4679212 w 12192000"/>
              <a:gd name="connsiteY8" fmla="*/ 0 h 15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154271">
                <a:moveTo>
                  <a:pt x="4679212" y="0"/>
                </a:moveTo>
                <a:lnTo>
                  <a:pt x="7512786" y="0"/>
                </a:lnTo>
                <a:lnTo>
                  <a:pt x="12192000" y="0"/>
                </a:lnTo>
                <a:lnTo>
                  <a:pt x="12192000" y="154271"/>
                </a:lnTo>
                <a:lnTo>
                  <a:pt x="7501270" y="154271"/>
                </a:lnTo>
                <a:lnTo>
                  <a:pt x="4690728" y="154271"/>
                </a:lnTo>
                <a:lnTo>
                  <a:pt x="0" y="154271"/>
                </a:lnTo>
                <a:lnTo>
                  <a:pt x="0" y="0"/>
                </a:lnTo>
                <a:lnTo>
                  <a:pt x="4679212" y="0"/>
                </a:lnTo>
                <a:close/>
              </a:path>
            </a:pathLst>
          </a:custGeom>
          <a:solidFill>
            <a:srgbClr val="FF9200"/>
          </a:solidFill>
          <a:ln>
            <a:noFill/>
          </a:ln>
          <a:effectLst>
            <a:outerShdw blurRad="215900" dist="381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noFill/>
            </a:endParaRPr>
          </a:p>
        </p:txBody>
      </p:sp>
      <p:grpSp>
        <p:nvGrpSpPr>
          <p:cNvPr id="39" name="Slashes">
            <a:extLst>
              <a:ext uri="{FF2B5EF4-FFF2-40B4-BE49-F238E27FC236}">
                <a16:creationId xmlns:a16="http://schemas.microsoft.com/office/drawing/2014/main" id="{FFD6D72E-6883-4151-B5E0-90BF39F64DE1}"/>
              </a:ext>
            </a:extLst>
          </p:cNvPr>
          <p:cNvGrpSpPr/>
          <p:nvPr userDrawn="1"/>
        </p:nvGrpSpPr>
        <p:grpSpPr>
          <a:xfrm>
            <a:off x="190500" y="3962356"/>
            <a:ext cx="2916902" cy="1295905"/>
            <a:chOff x="411783" y="4065945"/>
            <a:chExt cx="2916902" cy="1295905"/>
          </a:xfrm>
        </p:grpSpPr>
        <p:sp>
          <p:nvSpPr>
            <p:cNvPr id="40" name="Parallelogram 39">
              <a:extLst>
                <a:ext uri="{FF2B5EF4-FFF2-40B4-BE49-F238E27FC236}">
                  <a16:creationId xmlns:a16="http://schemas.microsoft.com/office/drawing/2014/main" id="{33350507-6F58-4087-A839-D9F385E8D62C}"/>
                </a:ext>
              </a:extLst>
            </p:cNvPr>
            <p:cNvSpPr/>
            <p:nvPr/>
          </p:nvSpPr>
          <p:spPr>
            <a:xfrm>
              <a:off x="411783" y="4065945"/>
              <a:ext cx="1713743" cy="1295905"/>
            </a:xfrm>
            <a:prstGeom prst="parallelogram">
              <a:avLst>
                <a:gd name="adj" fmla="val 100359"/>
              </a:avLst>
            </a:pr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Parallelogram 40">
              <a:extLst>
                <a:ext uri="{FF2B5EF4-FFF2-40B4-BE49-F238E27FC236}">
                  <a16:creationId xmlns:a16="http://schemas.microsoft.com/office/drawing/2014/main" id="{DE17B374-0ABD-4C92-9178-E6B1D353805C}"/>
                </a:ext>
              </a:extLst>
            </p:cNvPr>
            <p:cNvSpPr/>
            <p:nvPr/>
          </p:nvSpPr>
          <p:spPr>
            <a:xfrm>
              <a:off x="1013363" y="4065945"/>
              <a:ext cx="1713743" cy="1295905"/>
            </a:xfrm>
            <a:prstGeom prst="parallelogram">
              <a:avLst>
                <a:gd name="adj" fmla="val 100359"/>
              </a:avLst>
            </a:pr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Parallelogram 41">
              <a:extLst>
                <a:ext uri="{FF2B5EF4-FFF2-40B4-BE49-F238E27FC236}">
                  <a16:creationId xmlns:a16="http://schemas.microsoft.com/office/drawing/2014/main" id="{E21561B9-0EFC-4B1B-804D-B12513B02DDE}"/>
                </a:ext>
              </a:extLst>
            </p:cNvPr>
            <p:cNvSpPr/>
            <p:nvPr/>
          </p:nvSpPr>
          <p:spPr>
            <a:xfrm>
              <a:off x="1614942" y="4065945"/>
              <a:ext cx="1713743" cy="1295905"/>
            </a:xfrm>
            <a:prstGeom prst="parallelogram">
              <a:avLst>
                <a:gd name="adj" fmla="val 100359"/>
              </a:avLst>
            </a:pr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Slashes">
            <a:extLst>
              <a:ext uri="{FF2B5EF4-FFF2-40B4-BE49-F238E27FC236}">
                <a16:creationId xmlns:a16="http://schemas.microsoft.com/office/drawing/2014/main" id="{56E2F419-DF3B-4D13-A004-61845354CBB8}"/>
              </a:ext>
            </a:extLst>
          </p:cNvPr>
          <p:cNvGrpSpPr/>
          <p:nvPr userDrawn="1"/>
        </p:nvGrpSpPr>
        <p:grpSpPr>
          <a:xfrm>
            <a:off x="9084598" y="3143483"/>
            <a:ext cx="2916902" cy="1295905"/>
            <a:chOff x="411783" y="4065945"/>
            <a:chExt cx="2916902" cy="1295905"/>
          </a:xfrm>
        </p:grpSpPr>
        <p:sp>
          <p:nvSpPr>
            <p:cNvPr id="44" name="Parallelogram 43">
              <a:extLst>
                <a:ext uri="{FF2B5EF4-FFF2-40B4-BE49-F238E27FC236}">
                  <a16:creationId xmlns:a16="http://schemas.microsoft.com/office/drawing/2014/main" id="{96F4AE03-334C-4861-BAE5-C5CDA223E230}"/>
                </a:ext>
              </a:extLst>
            </p:cNvPr>
            <p:cNvSpPr/>
            <p:nvPr/>
          </p:nvSpPr>
          <p:spPr>
            <a:xfrm>
              <a:off x="411783" y="4065945"/>
              <a:ext cx="1713743" cy="1295905"/>
            </a:xfrm>
            <a:prstGeom prst="parallelogram">
              <a:avLst>
                <a:gd name="adj" fmla="val 100359"/>
              </a:avLst>
            </a:pr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Parallelogram 44">
              <a:extLst>
                <a:ext uri="{FF2B5EF4-FFF2-40B4-BE49-F238E27FC236}">
                  <a16:creationId xmlns:a16="http://schemas.microsoft.com/office/drawing/2014/main" id="{DBC5C690-2591-4DDE-990B-7630EAA5DD39}"/>
                </a:ext>
              </a:extLst>
            </p:cNvPr>
            <p:cNvSpPr/>
            <p:nvPr/>
          </p:nvSpPr>
          <p:spPr>
            <a:xfrm>
              <a:off x="1013363" y="4065945"/>
              <a:ext cx="1713743" cy="1295905"/>
            </a:xfrm>
            <a:prstGeom prst="parallelogram">
              <a:avLst>
                <a:gd name="adj" fmla="val 100359"/>
              </a:avLst>
            </a:pr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Parallelogram 45">
              <a:extLst>
                <a:ext uri="{FF2B5EF4-FFF2-40B4-BE49-F238E27FC236}">
                  <a16:creationId xmlns:a16="http://schemas.microsoft.com/office/drawing/2014/main" id="{8AE8BABE-B0B6-475F-AAEF-0AF7B8822756}"/>
                </a:ext>
              </a:extLst>
            </p:cNvPr>
            <p:cNvSpPr/>
            <p:nvPr/>
          </p:nvSpPr>
          <p:spPr>
            <a:xfrm>
              <a:off x="1614942" y="4065945"/>
              <a:ext cx="1713743" cy="1295905"/>
            </a:xfrm>
            <a:prstGeom prst="parallelogram">
              <a:avLst>
                <a:gd name="adj" fmla="val 100359"/>
              </a:avLst>
            </a:pr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Blue Bar">
            <a:extLst>
              <a:ext uri="{FF2B5EF4-FFF2-40B4-BE49-F238E27FC236}">
                <a16:creationId xmlns:a16="http://schemas.microsoft.com/office/drawing/2014/main" id="{85BBE7A8-D603-445C-AE86-342ED0DE3A76}"/>
              </a:ext>
            </a:extLst>
          </p:cNvPr>
          <p:cNvSpPr/>
          <p:nvPr userDrawn="1"/>
        </p:nvSpPr>
        <p:spPr>
          <a:xfrm>
            <a:off x="0" y="3381375"/>
            <a:ext cx="12192000" cy="1632145"/>
          </a:xfrm>
          <a:prstGeom prst="rect">
            <a:avLst/>
          </a:prstGeom>
          <a:gradFill>
            <a:gsLst>
              <a:gs pos="0">
                <a:srgbClr val="0F6AB7"/>
              </a:gs>
              <a:gs pos="100000">
                <a:srgbClr val="0B5794"/>
              </a:gs>
            </a:gsLst>
            <a:lin ang="4800000" scaled="0"/>
          </a:gradFill>
          <a:ln>
            <a:noFill/>
          </a:ln>
          <a:effectLst>
            <a:outerShdw blurRad="215900" dist="381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Text Placeholder 5">
            <a:extLst>
              <a:ext uri="{FF2B5EF4-FFF2-40B4-BE49-F238E27FC236}">
                <a16:creationId xmlns:a16="http://schemas.microsoft.com/office/drawing/2014/main" id="{50492555-0B98-44B1-89A5-BC7D0B2423E0}"/>
              </a:ext>
            </a:extLst>
          </p:cNvPr>
          <p:cNvSpPr>
            <a:spLocks noGrp="1"/>
          </p:cNvSpPr>
          <p:nvPr>
            <p:ph type="body" sz="quarter" idx="13" hasCustomPrompt="1"/>
          </p:nvPr>
        </p:nvSpPr>
        <p:spPr>
          <a:xfrm>
            <a:off x="790752" y="3381375"/>
            <a:ext cx="10610486" cy="1632145"/>
          </a:xfrm>
        </p:spPr>
        <p:txBody>
          <a:bodyPr tIns="91440" anchor="ctr">
            <a:normAutofit/>
          </a:bodyPr>
          <a:lstStyle>
            <a:lvl1pPr marL="0" indent="0" algn="ctr">
              <a:buNone/>
              <a:defRPr sz="4400" b="1">
                <a:solidFill>
                  <a:schemeClr val="bg1"/>
                </a:solidFill>
                <a:latin typeface="+mn-lt"/>
              </a:defRPr>
            </a:lvl1pPr>
            <a:lvl2pPr>
              <a:defRPr sz="4400" b="1">
                <a:solidFill>
                  <a:schemeClr val="bg1"/>
                </a:solidFill>
                <a:latin typeface="+mn-lt"/>
              </a:defRPr>
            </a:lvl2pPr>
            <a:lvl3pPr>
              <a:defRPr sz="4400" b="1">
                <a:solidFill>
                  <a:schemeClr val="bg1"/>
                </a:solidFill>
                <a:latin typeface="+mn-lt"/>
              </a:defRPr>
            </a:lvl3pPr>
            <a:lvl4pPr>
              <a:defRPr sz="4400" b="1">
                <a:solidFill>
                  <a:schemeClr val="bg1"/>
                </a:solidFill>
                <a:latin typeface="+mn-lt"/>
              </a:defRPr>
            </a:lvl4pPr>
            <a:lvl5pPr>
              <a:defRPr sz="4400" b="1">
                <a:solidFill>
                  <a:schemeClr val="bg1"/>
                </a:solidFill>
                <a:latin typeface="+mn-lt"/>
              </a:defRPr>
            </a:lvl5pPr>
          </a:lstStyle>
          <a:p>
            <a:pPr lvl="0"/>
            <a:r>
              <a:rPr lang="en-US" dirty="0"/>
              <a:t>Section Title</a:t>
            </a:r>
          </a:p>
        </p:txBody>
      </p:sp>
      <p:sp>
        <p:nvSpPr>
          <p:cNvPr id="54" name="Date Placeholder 1">
            <a:extLst>
              <a:ext uri="{FF2B5EF4-FFF2-40B4-BE49-F238E27FC236}">
                <a16:creationId xmlns:a16="http://schemas.microsoft.com/office/drawing/2014/main" id="{1F04BE4C-CFA5-4B8B-9342-95554339C9FD}"/>
              </a:ext>
            </a:extLst>
          </p:cNvPr>
          <p:cNvSpPr>
            <a:spLocks noGrp="1"/>
          </p:cNvSpPr>
          <p:nvPr>
            <p:ph type="dt" sz="half" idx="10"/>
          </p:nvPr>
        </p:nvSpPr>
        <p:spPr>
          <a:xfrm>
            <a:off x="838200" y="6356350"/>
            <a:ext cx="2743200" cy="365125"/>
          </a:xfrm>
        </p:spPr>
        <p:txBody>
          <a:bodyPr/>
          <a:lstStyle/>
          <a:p>
            <a:fld id="{68902DAC-C61A-4D5E-9EB4-C192BA72EAC6}" type="datetimeFigureOut">
              <a:rPr lang="en-US" smtClean="0"/>
              <a:t>8/21/2024</a:t>
            </a:fld>
            <a:endParaRPr lang="en-US" dirty="0"/>
          </a:p>
        </p:txBody>
      </p:sp>
      <p:sp>
        <p:nvSpPr>
          <p:cNvPr id="55" name="Footer Placeholder 2">
            <a:extLst>
              <a:ext uri="{FF2B5EF4-FFF2-40B4-BE49-F238E27FC236}">
                <a16:creationId xmlns:a16="http://schemas.microsoft.com/office/drawing/2014/main" id="{F5BBA961-D027-4338-9BED-E2C0E6E40336}"/>
              </a:ext>
            </a:extLst>
          </p:cNvPr>
          <p:cNvSpPr>
            <a:spLocks noGrp="1"/>
          </p:cNvSpPr>
          <p:nvPr>
            <p:ph type="ftr" sz="quarter" idx="11"/>
          </p:nvPr>
        </p:nvSpPr>
        <p:spPr>
          <a:xfrm>
            <a:off x="4038600" y="6356350"/>
            <a:ext cx="4114800" cy="365125"/>
          </a:xfrm>
        </p:spPr>
        <p:txBody>
          <a:bodyPr/>
          <a:lstStyle/>
          <a:p>
            <a:endParaRPr lang="en-US" dirty="0"/>
          </a:p>
        </p:txBody>
      </p:sp>
      <p:sp>
        <p:nvSpPr>
          <p:cNvPr id="56" name="Slide Number Placeholder 3">
            <a:extLst>
              <a:ext uri="{FF2B5EF4-FFF2-40B4-BE49-F238E27FC236}">
                <a16:creationId xmlns:a16="http://schemas.microsoft.com/office/drawing/2014/main" id="{AD8DAB9F-0FD3-4D36-A6F5-E5BCE9D39A88}"/>
              </a:ext>
            </a:extLst>
          </p:cNvPr>
          <p:cNvSpPr>
            <a:spLocks noGrp="1"/>
          </p:cNvSpPr>
          <p:nvPr>
            <p:ph type="sldNum" sz="quarter" idx="12"/>
          </p:nvPr>
        </p:nvSpPr>
        <p:spPr>
          <a:xfrm>
            <a:off x="8610600" y="6356350"/>
            <a:ext cx="2743200" cy="365125"/>
          </a:xfrm>
        </p:spPr>
        <p:txBody>
          <a:bodyPr/>
          <a:lstStyle/>
          <a:p>
            <a:fld id="{D56DC869-66FB-468B-BDB9-C675C82A36F1}" type="slidenum">
              <a:rPr lang="en-US" smtClean="0"/>
              <a:t>‹#›</a:t>
            </a:fld>
            <a:endParaRPr lang="en-US" dirty="0"/>
          </a:p>
        </p:txBody>
      </p:sp>
      <p:pic>
        <p:nvPicPr>
          <p:cNvPr id="58" name="NS Logo">
            <a:extLst>
              <a:ext uri="{FF2B5EF4-FFF2-40B4-BE49-F238E27FC236}">
                <a16:creationId xmlns:a16="http://schemas.microsoft.com/office/drawing/2014/main" id="{4E99706B-F0A2-4E3E-A9A6-A26D82949E61}"/>
              </a:ext>
            </a:extLst>
          </p:cNvPr>
          <p:cNvPicPr>
            <a:picLocks noChangeAspect="1"/>
          </p:cNvPicPr>
          <p:nvPr userDrawn="1"/>
        </p:nvPicPr>
        <p:blipFill>
          <a:blip r:embed="rId3"/>
          <a:stretch>
            <a:fillRect/>
          </a:stretch>
        </p:blipFill>
        <p:spPr>
          <a:xfrm>
            <a:off x="2211341" y="1094726"/>
            <a:ext cx="7769318" cy="1317580"/>
          </a:xfrm>
          <a:prstGeom prst="rect">
            <a:avLst/>
          </a:prstGeom>
        </p:spPr>
      </p:pic>
    </p:spTree>
    <p:extLst>
      <p:ext uri="{BB962C8B-B14F-4D97-AF65-F5344CB8AC3E}">
        <p14:creationId xmlns:p14="http://schemas.microsoft.com/office/powerpoint/2010/main" val="1530521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B7C82D-E19F-4973-8A4F-50412F6EB753}"/>
              </a:ext>
            </a:extLst>
          </p:cNvPr>
          <p:cNvSpPr>
            <a:spLocks noGrp="1"/>
          </p:cNvSpPr>
          <p:nvPr>
            <p:ph type="dt" sz="half" idx="10"/>
          </p:nvPr>
        </p:nvSpPr>
        <p:spPr/>
        <p:txBody>
          <a:bodyPr/>
          <a:lstStyle/>
          <a:p>
            <a:fld id="{68902DAC-C61A-4D5E-9EB4-C192BA72EAC6}" type="datetimeFigureOut">
              <a:rPr lang="en-US" smtClean="0"/>
              <a:t>8/21/2024</a:t>
            </a:fld>
            <a:endParaRPr lang="en-US" dirty="0"/>
          </a:p>
        </p:txBody>
      </p:sp>
      <p:sp>
        <p:nvSpPr>
          <p:cNvPr id="3" name="Footer Placeholder 2">
            <a:extLst>
              <a:ext uri="{FF2B5EF4-FFF2-40B4-BE49-F238E27FC236}">
                <a16:creationId xmlns:a16="http://schemas.microsoft.com/office/drawing/2014/main" id="{1D7232B8-7993-443B-8122-D289294AC4C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760ABDF-74A0-4B95-858E-2003AA984F6A}"/>
              </a:ext>
            </a:extLst>
          </p:cNvPr>
          <p:cNvSpPr>
            <a:spLocks noGrp="1"/>
          </p:cNvSpPr>
          <p:nvPr>
            <p:ph type="sldNum" sz="quarter" idx="12"/>
          </p:nvPr>
        </p:nvSpPr>
        <p:spPr/>
        <p:txBody>
          <a:bodyPr/>
          <a:lstStyle/>
          <a:p>
            <a:fld id="{D56DC869-66FB-468B-BDB9-C675C82A36F1}" type="slidenum">
              <a:rPr lang="en-US" smtClean="0"/>
              <a:t>‹#›</a:t>
            </a:fld>
            <a:endParaRPr lang="en-US" dirty="0"/>
          </a:p>
        </p:txBody>
      </p:sp>
    </p:spTree>
    <p:extLst>
      <p:ext uri="{BB962C8B-B14F-4D97-AF65-F5344CB8AC3E}">
        <p14:creationId xmlns:p14="http://schemas.microsoft.com/office/powerpoint/2010/main" val="3189404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Section Break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E135193-DC2D-4D43-B31A-6B51B60A061B}"/>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59" t="2796" b="22185"/>
          <a:stretch/>
        </p:blipFill>
        <p:spPr>
          <a:xfrm>
            <a:off x="-11" y="-1084"/>
            <a:ext cx="12192012" cy="3428999"/>
          </a:xfrm>
          <a:prstGeom prst="rect">
            <a:avLst/>
          </a:prstGeom>
        </p:spPr>
      </p:pic>
      <p:sp>
        <p:nvSpPr>
          <p:cNvPr id="36" name="Rectangle 35">
            <a:extLst>
              <a:ext uri="{FF2B5EF4-FFF2-40B4-BE49-F238E27FC236}">
                <a16:creationId xmlns:a16="http://schemas.microsoft.com/office/drawing/2014/main" id="{EBD76A6C-F71D-44F1-80CE-F6E7788775FB}"/>
              </a:ext>
            </a:extLst>
          </p:cNvPr>
          <p:cNvSpPr/>
          <p:nvPr userDrawn="1"/>
        </p:nvSpPr>
        <p:spPr>
          <a:xfrm>
            <a:off x="0" y="4249196"/>
            <a:ext cx="12192000" cy="2608804"/>
          </a:xfrm>
          <a:prstGeom prst="rect">
            <a:avLst/>
          </a:prstGeom>
          <a:pattFill prst="wdDnDiag">
            <a:fgClr>
              <a:srgbClr val="0F6AB7"/>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Rectangle 36">
            <a:extLst>
              <a:ext uri="{FF2B5EF4-FFF2-40B4-BE49-F238E27FC236}">
                <a16:creationId xmlns:a16="http://schemas.microsoft.com/office/drawing/2014/main" id="{17669475-6408-42D9-ADB6-4E265140C341}"/>
              </a:ext>
            </a:extLst>
          </p:cNvPr>
          <p:cNvSpPr/>
          <p:nvPr userDrawn="1"/>
        </p:nvSpPr>
        <p:spPr>
          <a:xfrm>
            <a:off x="0" y="4765708"/>
            <a:ext cx="12192000" cy="2092292"/>
          </a:xfrm>
          <a:prstGeom prst="rect">
            <a:avLst/>
          </a:prstGeom>
          <a:solidFill>
            <a:schemeClr val="bg1">
              <a:alpha val="90000"/>
            </a:schemeClr>
          </a:solidFill>
          <a:ln>
            <a:noFill/>
          </a:ln>
          <a:effectLst>
            <a:outerShdw blurRad="215900" dist="381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noFill/>
            </a:endParaRPr>
          </a:p>
        </p:txBody>
      </p:sp>
      <p:sp>
        <p:nvSpPr>
          <p:cNvPr id="38" name="Freeform: Shape 37">
            <a:extLst>
              <a:ext uri="{FF2B5EF4-FFF2-40B4-BE49-F238E27FC236}">
                <a16:creationId xmlns:a16="http://schemas.microsoft.com/office/drawing/2014/main" id="{C6963556-BA33-4952-AC46-ADF8E64F83FA}"/>
              </a:ext>
            </a:extLst>
          </p:cNvPr>
          <p:cNvSpPr/>
          <p:nvPr userDrawn="1"/>
        </p:nvSpPr>
        <p:spPr>
          <a:xfrm>
            <a:off x="0" y="5013520"/>
            <a:ext cx="12192000" cy="154271"/>
          </a:xfrm>
          <a:custGeom>
            <a:avLst/>
            <a:gdLst>
              <a:gd name="connsiteX0" fmla="*/ 4679212 w 12192000"/>
              <a:gd name="connsiteY0" fmla="*/ 0 h 623515"/>
              <a:gd name="connsiteX1" fmla="*/ 7512786 w 12192000"/>
              <a:gd name="connsiteY1" fmla="*/ 0 h 623515"/>
              <a:gd name="connsiteX2" fmla="*/ 7512786 w 12192000"/>
              <a:gd name="connsiteY2" fmla="*/ 169002 h 623515"/>
              <a:gd name="connsiteX3" fmla="*/ 12192000 w 12192000"/>
              <a:gd name="connsiteY3" fmla="*/ 169002 h 623515"/>
              <a:gd name="connsiteX4" fmla="*/ 12192000 w 12192000"/>
              <a:gd name="connsiteY4" fmla="*/ 323273 h 623515"/>
              <a:gd name="connsiteX5" fmla="*/ 7501270 w 12192000"/>
              <a:gd name="connsiteY5" fmla="*/ 323273 h 623515"/>
              <a:gd name="connsiteX6" fmla="*/ 7201028 w 12192000"/>
              <a:gd name="connsiteY6" fmla="*/ 623515 h 623515"/>
              <a:gd name="connsiteX7" fmla="*/ 4990969 w 12192000"/>
              <a:gd name="connsiteY7" fmla="*/ 623515 h 623515"/>
              <a:gd name="connsiteX8" fmla="*/ 4690728 w 12192000"/>
              <a:gd name="connsiteY8" fmla="*/ 323273 h 623515"/>
              <a:gd name="connsiteX9" fmla="*/ 0 w 12192000"/>
              <a:gd name="connsiteY9" fmla="*/ 323273 h 623515"/>
              <a:gd name="connsiteX10" fmla="*/ 0 w 12192000"/>
              <a:gd name="connsiteY10" fmla="*/ 169002 h 623515"/>
              <a:gd name="connsiteX11" fmla="*/ 4679212 w 12192000"/>
              <a:gd name="connsiteY11" fmla="*/ 169002 h 623515"/>
              <a:gd name="connsiteX0" fmla="*/ 4679212 w 12192000"/>
              <a:gd name="connsiteY0" fmla="*/ 169002 h 623515"/>
              <a:gd name="connsiteX1" fmla="*/ 7512786 w 12192000"/>
              <a:gd name="connsiteY1" fmla="*/ 0 h 623515"/>
              <a:gd name="connsiteX2" fmla="*/ 7512786 w 12192000"/>
              <a:gd name="connsiteY2" fmla="*/ 169002 h 623515"/>
              <a:gd name="connsiteX3" fmla="*/ 12192000 w 12192000"/>
              <a:gd name="connsiteY3" fmla="*/ 169002 h 623515"/>
              <a:gd name="connsiteX4" fmla="*/ 12192000 w 12192000"/>
              <a:gd name="connsiteY4" fmla="*/ 323273 h 623515"/>
              <a:gd name="connsiteX5" fmla="*/ 7501270 w 12192000"/>
              <a:gd name="connsiteY5" fmla="*/ 323273 h 623515"/>
              <a:gd name="connsiteX6" fmla="*/ 7201028 w 12192000"/>
              <a:gd name="connsiteY6" fmla="*/ 623515 h 623515"/>
              <a:gd name="connsiteX7" fmla="*/ 4990969 w 12192000"/>
              <a:gd name="connsiteY7" fmla="*/ 623515 h 623515"/>
              <a:gd name="connsiteX8" fmla="*/ 4690728 w 12192000"/>
              <a:gd name="connsiteY8" fmla="*/ 323273 h 623515"/>
              <a:gd name="connsiteX9" fmla="*/ 0 w 12192000"/>
              <a:gd name="connsiteY9" fmla="*/ 323273 h 623515"/>
              <a:gd name="connsiteX10" fmla="*/ 0 w 12192000"/>
              <a:gd name="connsiteY10" fmla="*/ 169002 h 623515"/>
              <a:gd name="connsiteX11" fmla="*/ 4679212 w 12192000"/>
              <a:gd name="connsiteY11" fmla="*/ 169002 h 623515"/>
              <a:gd name="connsiteX0" fmla="*/ 4679212 w 12192000"/>
              <a:gd name="connsiteY0" fmla="*/ 0 h 454513"/>
              <a:gd name="connsiteX1" fmla="*/ 7512786 w 12192000"/>
              <a:gd name="connsiteY1" fmla="*/ 0 h 454513"/>
              <a:gd name="connsiteX2" fmla="*/ 12192000 w 12192000"/>
              <a:gd name="connsiteY2" fmla="*/ 0 h 454513"/>
              <a:gd name="connsiteX3" fmla="*/ 12192000 w 12192000"/>
              <a:gd name="connsiteY3" fmla="*/ 154271 h 454513"/>
              <a:gd name="connsiteX4" fmla="*/ 7501270 w 12192000"/>
              <a:gd name="connsiteY4" fmla="*/ 154271 h 454513"/>
              <a:gd name="connsiteX5" fmla="*/ 7201028 w 12192000"/>
              <a:gd name="connsiteY5" fmla="*/ 454513 h 454513"/>
              <a:gd name="connsiteX6" fmla="*/ 4990969 w 12192000"/>
              <a:gd name="connsiteY6" fmla="*/ 454513 h 454513"/>
              <a:gd name="connsiteX7" fmla="*/ 4690728 w 12192000"/>
              <a:gd name="connsiteY7" fmla="*/ 154271 h 454513"/>
              <a:gd name="connsiteX8" fmla="*/ 0 w 12192000"/>
              <a:gd name="connsiteY8" fmla="*/ 154271 h 454513"/>
              <a:gd name="connsiteX9" fmla="*/ 0 w 12192000"/>
              <a:gd name="connsiteY9" fmla="*/ 0 h 454513"/>
              <a:gd name="connsiteX10" fmla="*/ 4679212 w 12192000"/>
              <a:gd name="connsiteY10" fmla="*/ 0 h 454513"/>
              <a:gd name="connsiteX0" fmla="*/ 4679212 w 12192000"/>
              <a:gd name="connsiteY0" fmla="*/ 0 h 454513"/>
              <a:gd name="connsiteX1" fmla="*/ 7512786 w 12192000"/>
              <a:gd name="connsiteY1" fmla="*/ 0 h 454513"/>
              <a:gd name="connsiteX2" fmla="*/ 12192000 w 12192000"/>
              <a:gd name="connsiteY2" fmla="*/ 0 h 454513"/>
              <a:gd name="connsiteX3" fmla="*/ 12192000 w 12192000"/>
              <a:gd name="connsiteY3" fmla="*/ 154271 h 454513"/>
              <a:gd name="connsiteX4" fmla="*/ 7501270 w 12192000"/>
              <a:gd name="connsiteY4" fmla="*/ 154271 h 454513"/>
              <a:gd name="connsiteX5" fmla="*/ 4990969 w 12192000"/>
              <a:gd name="connsiteY5" fmla="*/ 454513 h 454513"/>
              <a:gd name="connsiteX6" fmla="*/ 4690728 w 12192000"/>
              <a:gd name="connsiteY6" fmla="*/ 154271 h 454513"/>
              <a:gd name="connsiteX7" fmla="*/ 0 w 12192000"/>
              <a:gd name="connsiteY7" fmla="*/ 154271 h 454513"/>
              <a:gd name="connsiteX8" fmla="*/ 0 w 12192000"/>
              <a:gd name="connsiteY8" fmla="*/ 0 h 454513"/>
              <a:gd name="connsiteX9" fmla="*/ 4679212 w 12192000"/>
              <a:gd name="connsiteY9" fmla="*/ 0 h 454513"/>
              <a:gd name="connsiteX0" fmla="*/ 4679212 w 12192000"/>
              <a:gd name="connsiteY0" fmla="*/ 0 h 154271"/>
              <a:gd name="connsiteX1" fmla="*/ 7512786 w 12192000"/>
              <a:gd name="connsiteY1" fmla="*/ 0 h 154271"/>
              <a:gd name="connsiteX2" fmla="*/ 12192000 w 12192000"/>
              <a:gd name="connsiteY2" fmla="*/ 0 h 154271"/>
              <a:gd name="connsiteX3" fmla="*/ 12192000 w 12192000"/>
              <a:gd name="connsiteY3" fmla="*/ 154271 h 154271"/>
              <a:gd name="connsiteX4" fmla="*/ 7501270 w 12192000"/>
              <a:gd name="connsiteY4" fmla="*/ 154271 h 154271"/>
              <a:gd name="connsiteX5" fmla="*/ 4690728 w 12192000"/>
              <a:gd name="connsiteY5" fmla="*/ 154271 h 154271"/>
              <a:gd name="connsiteX6" fmla="*/ 0 w 12192000"/>
              <a:gd name="connsiteY6" fmla="*/ 154271 h 154271"/>
              <a:gd name="connsiteX7" fmla="*/ 0 w 12192000"/>
              <a:gd name="connsiteY7" fmla="*/ 0 h 154271"/>
              <a:gd name="connsiteX8" fmla="*/ 4679212 w 12192000"/>
              <a:gd name="connsiteY8" fmla="*/ 0 h 15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154271">
                <a:moveTo>
                  <a:pt x="4679212" y="0"/>
                </a:moveTo>
                <a:lnTo>
                  <a:pt x="7512786" y="0"/>
                </a:lnTo>
                <a:lnTo>
                  <a:pt x="12192000" y="0"/>
                </a:lnTo>
                <a:lnTo>
                  <a:pt x="12192000" y="154271"/>
                </a:lnTo>
                <a:lnTo>
                  <a:pt x="7501270" y="154271"/>
                </a:lnTo>
                <a:lnTo>
                  <a:pt x="4690728" y="154271"/>
                </a:lnTo>
                <a:lnTo>
                  <a:pt x="0" y="154271"/>
                </a:lnTo>
                <a:lnTo>
                  <a:pt x="0" y="0"/>
                </a:lnTo>
                <a:lnTo>
                  <a:pt x="4679212" y="0"/>
                </a:lnTo>
                <a:close/>
              </a:path>
            </a:pathLst>
          </a:custGeom>
          <a:solidFill>
            <a:srgbClr val="FF9200"/>
          </a:solidFill>
          <a:ln>
            <a:noFill/>
          </a:ln>
          <a:effectLst>
            <a:outerShdw blurRad="215900" dist="381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noFill/>
            </a:endParaRPr>
          </a:p>
        </p:txBody>
      </p:sp>
      <p:grpSp>
        <p:nvGrpSpPr>
          <p:cNvPr id="39" name="Slashes">
            <a:extLst>
              <a:ext uri="{FF2B5EF4-FFF2-40B4-BE49-F238E27FC236}">
                <a16:creationId xmlns:a16="http://schemas.microsoft.com/office/drawing/2014/main" id="{FFD6D72E-6883-4151-B5E0-90BF39F64DE1}"/>
              </a:ext>
            </a:extLst>
          </p:cNvPr>
          <p:cNvGrpSpPr/>
          <p:nvPr userDrawn="1"/>
        </p:nvGrpSpPr>
        <p:grpSpPr>
          <a:xfrm>
            <a:off x="190500" y="3962356"/>
            <a:ext cx="2916902" cy="1295905"/>
            <a:chOff x="411783" y="4065945"/>
            <a:chExt cx="2916902" cy="1295905"/>
          </a:xfrm>
        </p:grpSpPr>
        <p:sp>
          <p:nvSpPr>
            <p:cNvPr id="40" name="Parallelogram 39">
              <a:extLst>
                <a:ext uri="{FF2B5EF4-FFF2-40B4-BE49-F238E27FC236}">
                  <a16:creationId xmlns:a16="http://schemas.microsoft.com/office/drawing/2014/main" id="{33350507-6F58-4087-A839-D9F385E8D62C}"/>
                </a:ext>
              </a:extLst>
            </p:cNvPr>
            <p:cNvSpPr/>
            <p:nvPr/>
          </p:nvSpPr>
          <p:spPr>
            <a:xfrm>
              <a:off x="411783" y="4065945"/>
              <a:ext cx="1713743" cy="1295905"/>
            </a:xfrm>
            <a:prstGeom prst="parallelogram">
              <a:avLst>
                <a:gd name="adj" fmla="val 100359"/>
              </a:avLst>
            </a:pr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Parallelogram 40">
              <a:extLst>
                <a:ext uri="{FF2B5EF4-FFF2-40B4-BE49-F238E27FC236}">
                  <a16:creationId xmlns:a16="http://schemas.microsoft.com/office/drawing/2014/main" id="{DE17B374-0ABD-4C92-9178-E6B1D353805C}"/>
                </a:ext>
              </a:extLst>
            </p:cNvPr>
            <p:cNvSpPr/>
            <p:nvPr/>
          </p:nvSpPr>
          <p:spPr>
            <a:xfrm>
              <a:off x="1013363" y="4065945"/>
              <a:ext cx="1713743" cy="1295905"/>
            </a:xfrm>
            <a:prstGeom prst="parallelogram">
              <a:avLst>
                <a:gd name="adj" fmla="val 100359"/>
              </a:avLst>
            </a:pr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Parallelogram 41">
              <a:extLst>
                <a:ext uri="{FF2B5EF4-FFF2-40B4-BE49-F238E27FC236}">
                  <a16:creationId xmlns:a16="http://schemas.microsoft.com/office/drawing/2014/main" id="{E21561B9-0EFC-4B1B-804D-B12513B02DDE}"/>
                </a:ext>
              </a:extLst>
            </p:cNvPr>
            <p:cNvSpPr/>
            <p:nvPr/>
          </p:nvSpPr>
          <p:spPr>
            <a:xfrm>
              <a:off x="1614942" y="4065945"/>
              <a:ext cx="1713743" cy="1295905"/>
            </a:xfrm>
            <a:prstGeom prst="parallelogram">
              <a:avLst>
                <a:gd name="adj" fmla="val 100359"/>
              </a:avLst>
            </a:pr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Slashes">
            <a:extLst>
              <a:ext uri="{FF2B5EF4-FFF2-40B4-BE49-F238E27FC236}">
                <a16:creationId xmlns:a16="http://schemas.microsoft.com/office/drawing/2014/main" id="{56E2F419-DF3B-4D13-A004-61845354CBB8}"/>
              </a:ext>
            </a:extLst>
          </p:cNvPr>
          <p:cNvGrpSpPr/>
          <p:nvPr userDrawn="1"/>
        </p:nvGrpSpPr>
        <p:grpSpPr>
          <a:xfrm>
            <a:off x="9084598" y="3143483"/>
            <a:ext cx="2916902" cy="1295905"/>
            <a:chOff x="411783" y="4065945"/>
            <a:chExt cx="2916902" cy="1295905"/>
          </a:xfrm>
        </p:grpSpPr>
        <p:sp>
          <p:nvSpPr>
            <p:cNvPr id="44" name="Parallelogram 43">
              <a:extLst>
                <a:ext uri="{FF2B5EF4-FFF2-40B4-BE49-F238E27FC236}">
                  <a16:creationId xmlns:a16="http://schemas.microsoft.com/office/drawing/2014/main" id="{96F4AE03-334C-4861-BAE5-C5CDA223E230}"/>
                </a:ext>
              </a:extLst>
            </p:cNvPr>
            <p:cNvSpPr/>
            <p:nvPr/>
          </p:nvSpPr>
          <p:spPr>
            <a:xfrm>
              <a:off x="411783" y="4065945"/>
              <a:ext cx="1713743" cy="1295905"/>
            </a:xfrm>
            <a:prstGeom prst="parallelogram">
              <a:avLst>
                <a:gd name="adj" fmla="val 100359"/>
              </a:avLst>
            </a:pr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Parallelogram 44">
              <a:extLst>
                <a:ext uri="{FF2B5EF4-FFF2-40B4-BE49-F238E27FC236}">
                  <a16:creationId xmlns:a16="http://schemas.microsoft.com/office/drawing/2014/main" id="{DBC5C690-2591-4DDE-990B-7630EAA5DD39}"/>
                </a:ext>
              </a:extLst>
            </p:cNvPr>
            <p:cNvSpPr/>
            <p:nvPr/>
          </p:nvSpPr>
          <p:spPr>
            <a:xfrm>
              <a:off x="1013363" y="4065945"/>
              <a:ext cx="1713743" cy="1295905"/>
            </a:xfrm>
            <a:prstGeom prst="parallelogram">
              <a:avLst>
                <a:gd name="adj" fmla="val 100359"/>
              </a:avLst>
            </a:pr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Parallelogram 45">
              <a:extLst>
                <a:ext uri="{FF2B5EF4-FFF2-40B4-BE49-F238E27FC236}">
                  <a16:creationId xmlns:a16="http://schemas.microsoft.com/office/drawing/2014/main" id="{8AE8BABE-B0B6-475F-AAEF-0AF7B8822756}"/>
                </a:ext>
              </a:extLst>
            </p:cNvPr>
            <p:cNvSpPr/>
            <p:nvPr/>
          </p:nvSpPr>
          <p:spPr>
            <a:xfrm>
              <a:off x="1614942" y="4065945"/>
              <a:ext cx="1713743" cy="1295905"/>
            </a:xfrm>
            <a:prstGeom prst="parallelogram">
              <a:avLst>
                <a:gd name="adj" fmla="val 100359"/>
              </a:avLst>
            </a:pr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Blue Bar">
            <a:extLst>
              <a:ext uri="{FF2B5EF4-FFF2-40B4-BE49-F238E27FC236}">
                <a16:creationId xmlns:a16="http://schemas.microsoft.com/office/drawing/2014/main" id="{85BBE7A8-D603-445C-AE86-342ED0DE3A76}"/>
              </a:ext>
            </a:extLst>
          </p:cNvPr>
          <p:cNvSpPr/>
          <p:nvPr userDrawn="1"/>
        </p:nvSpPr>
        <p:spPr>
          <a:xfrm>
            <a:off x="0" y="3381375"/>
            <a:ext cx="12192000" cy="1632145"/>
          </a:xfrm>
          <a:prstGeom prst="rect">
            <a:avLst/>
          </a:prstGeom>
          <a:gradFill>
            <a:gsLst>
              <a:gs pos="0">
                <a:srgbClr val="0F6AB7"/>
              </a:gs>
              <a:gs pos="100000">
                <a:srgbClr val="0B5794"/>
              </a:gs>
            </a:gsLst>
            <a:lin ang="4800000" scaled="0"/>
          </a:gradFill>
          <a:ln>
            <a:noFill/>
          </a:ln>
          <a:effectLst>
            <a:outerShdw blurRad="215900" dist="381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Text Placeholder 5">
            <a:extLst>
              <a:ext uri="{FF2B5EF4-FFF2-40B4-BE49-F238E27FC236}">
                <a16:creationId xmlns:a16="http://schemas.microsoft.com/office/drawing/2014/main" id="{50492555-0B98-44B1-89A5-BC7D0B2423E0}"/>
              </a:ext>
            </a:extLst>
          </p:cNvPr>
          <p:cNvSpPr>
            <a:spLocks noGrp="1"/>
          </p:cNvSpPr>
          <p:nvPr>
            <p:ph type="body" sz="quarter" idx="13" hasCustomPrompt="1"/>
          </p:nvPr>
        </p:nvSpPr>
        <p:spPr>
          <a:xfrm>
            <a:off x="790752" y="3381375"/>
            <a:ext cx="10610486" cy="1632145"/>
          </a:xfrm>
        </p:spPr>
        <p:txBody>
          <a:bodyPr tIns="91440" anchor="ctr">
            <a:normAutofit/>
          </a:bodyPr>
          <a:lstStyle>
            <a:lvl1pPr marL="0" indent="0" algn="ctr">
              <a:buNone/>
              <a:defRPr sz="4400" b="1">
                <a:solidFill>
                  <a:schemeClr val="bg1"/>
                </a:solidFill>
                <a:latin typeface="+mn-lt"/>
              </a:defRPr>
            </a:lvl1pPr>
            <a:lvl2pPr>
              <a:defRPr sz="4400" b="1">
                <a:solidFill>
                  <a:schemeClr val="bg1"/>
                </a:solidFill>
                <a:latin typeface="+mn-lt"/>
              </a:defRPr>
            </a:lvl2pPr>
            <a:lvl3pPr>
              <a:defRPr sz="4400" b="1">
                <a:solidFill>
                  <a:schemeClr val="bg1"/>
                </a:solidFill>
                <a:latin typeface="+mn-lt"/>
              </a:defRPr>
            </a:lvl3pPr>
            <a:lvl4pPr>
              <a:defRPr sz="4400" b="1">
                <a:solidFill>
                  <a:schemeClr val="bg1"/>
                </a:solidFill>
                <a:latin typeface="+mn-lt"/>
              </a:defRPr>
            </a:lvl4pPr>
            <a:lvl5pPr>
              <a:defRPr sz="4400" b="1">
                <a:solidFill>
                  <a:schemeClr val="bg1"/>
                </a:solidFill>
                <a:latin typeface="+mn-lt"/>
              </a:defRPr>
            </a:lvl5pPr>
          </a:lstStyle>
          <a:p>
            <a:pPr lvl="0"/>
            <a:r>
              <a:rPr lang="en-US" dirty="0"/>
              <a:t>Section Title</a:t>
            </a:r>
          </a:p>
        </p:txBody>
      </p:sp>
      <p:sp>
        <p:nvSpPr>
          <p:cNvPr id="54" name="Date Placeholder 1">
            <a:extLst>
              <a:ext uri="{FF2B5EF4-FFF2-40B4-BE49-F238E27FC236}">
                <a16:creationId xmlns:a16="http://schemas.microsoft.com/office/drawing/2014/main" id="{1F04BE4C-CFA5-4B8B-9342-95554339C9FD}"/>
              </a:ext>
            </a:extLst>
          </p:cNvPr>
          <p:cNvSpPr>
            <a:spLocks noGrp="1"/>
          </p:cNvSpPr>
          <p:nvPr>
            <p:ph type="dt" sz="half" idx="10"/>
          </p:nvPr>
        </p:nvSpPr>
        <p:spPr>
          <a:xfrm>
            <a:off x="838200" y="6356350"/>
            <a:ext cx="2743200" cy="365125"/>
          </a:xfrm>
        </p:spPr>
        <p:txBody>
          <a:bodyPr/>
          <a:lstStyle/>
          <a:p>
            <a:fld id="{68902DAC-C61A-4D5E-9EB4-C192BA72EAC6}" type="datetimeFigureOut">
              <a:rPr lang="en-US" smtClean="0"/>
              <a:t>8/21/2024</a:t>
            </a:fld>
            <a:endParaRPr lang="en-US" dirty="0"/>
          </a:p>
        </p:txBody>
      </p:sp>
      <p:sp>
        <p:nvSpPr>
          <p:cNvPr id="55" name="Footer Placeholder 2">
            <a:extLst>
              <a:ext uri="{FF2B5EF4-FFF2-40B4-BE49-F238E27FC236}">
                <a16:creationId xmlns:a16="http://schemas.microsoft.com/office/drawing/2014/main" id="{F5BBA961-D027-4338-9BED-E2C0E6E40336}"/>
              </a:ext>
            </a:extLst>
          </p:cNvPr>
          <p:cNvSpPr>
            <a:spLocks noGrp="1"/>
          </p:cNvSpPr>
          <p:nvPr>
            <p:ph type="ftr" sz="quarter" idx="11"/>
          </p:nvPr>
        </p:nvSpPr>
        <p:spPr>
          <a:xfrm>
            <a:off x="4038600" y="6356350"/>
            <a:ext cx="4114800" cy="365125"/>
          </a:xfrm>
        </p:spPr>
        <p:txBody>
          <a:bodyPr/>
          <a:lstStyle/>
          <a:p>
            <a:endParaRPr lang="en-US" dirty="0"/>
          </a:p>
        </p:txBody>
      </p:sp>
      <p:sp>
        <p:nvSpPr>
          <p:cNvPr id="56" name="Slide Number Placeholder 3">
            <a:extLst>
              <a:ext uri="{FF2B5EF4-FFF2-40B4-BE49-F238E27FC236}">
                <a16:creationId xmlns:a16="http://schemas.microsoft.com/office/drawing/2014/main" id="{AD8DAB9F-0FD3-4D36-A6F5-E5BCE9D39A88}"/>
              </a:ext>
            </a:extLst>
          </p:cNvPr>
          <p:cNvSpPr>
            <a:spLocks noGrp="1"/>
          </p:cNvSpPr>
          <p:nvPr>
            <p:ph type="sldNum" sz="quarter" idx="12"/>
          </p:nvPr>
        </p:nvSpPr>
        <p:spPr>
          <a:xfrm>
            <a:off x="8610600" y="6356350"/>
            <a:ext cx="2743200" cy="365125"/>
          </a:xfrm>
        </p:spPr>
        <p:txBody>
          <a:bodyPr/>
          <a:lstStyle/>
          <a:p>
            <a:fld id="{D56DC869-66FB-468B-BDB9-C675C82A36F1}" type="slidenum">
              <a:rPr lang="en-US" smtClean="0"/>
              <a:t>‹#›</a:t>
            </a:fld>
            <a:endParaRPr lang="en-US" dirty="0"/>
          </a:p>
        </p:txBody>
      </p:sp>
      <p:pic>
        <p:nvPicPr>
          <p:cNvPr id="58" name="NS Logo">
            <a:extLst>
              <a:ext uri="{FF2B5EF4-FFF2-40B4-BE49-F238E27FC236}">
                <a16:creationId xmlns:a16="http://schemas.microsoft.com/office/drawing/2014/main" id="{4E99706B-F0A2-4E3E-A9A6-A26D82949E61}"/>
              </a:ext>
            </a:extLst>
          </p:cNvPr>
          <p:cNvPicPr>
            <a:picLocks noChangeAspect="1"/>
          </p:cNvPicPr>
          <p:nvPr userDrawn="1"/>
        </p:nvPicPr>
        <p:blipFill>
          <a:blip r:embed="rId3"/>
          <a:stretch>
            <a:fillRect/>
          </a:stretch>
        </p:blipFill>
        <p:spPr>
          <a:xfrm>
            <a:off x="2211341" y="1094726"/>
            <a:ext cx="7769318" cy="1317580"/>
          </a:xfrm>
          <a:prstGeom prst="rect">
            <a:avLst/>
          </a:prstGeom>
        </p:spPr>
      </p:pic>
    </p:spTree>
    <p:extLst>
      <p:ext uri="{BB962C8B-B14F-4D97-AF65-F5344CB8AC3E}">
        <p14:creationId xmlns:p14="http://schemas.microsoft.com/office/powerpoint/2010/main" val="1756922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8D65080A-BD7A-417A-9BD6-438B91676146}"/>
              </a:ext>
            </a:extLst>
          </p:cNvPr>
          <p:cNvGrpSpPr/>
          <p:nvPr userDrawn="1"/>
        </p:nvGrpSpPr>
        <p:grpSpPr>
          <a:xfrm>
            <a:off x="10327045" y="-7915"/>
            <a:ext cx="1864956" cy="1214709"/>
            <a:chOff x="10327045" y="-7915"/>
            <a:chExt cx="1864956" cy="1214709"/>
          </a:xfrm>
        </p:grpSpPr>
        <p:sp>
          <p:nvSpPr>
            <p:cNvPr id="24" name="Freeform: Shape 23">
              <a:extLst>
                <a:ext uri="{FF2B5EF4-FFF2-40B4-BE49-F238E27FC236}">
                  <a16:creationId xmlns:a16="http://schemas.microsoft.com/office/drawing/2014/main" id="{59EB171F-52BE-4815-8E37-290916C0C17D}"/>
                </a:ext>
              </a:extLst>
            </p:cNvPr>
            <p:cNvSpPr/>
            <p:nvPr/>
          </p:nvSpPr>
          <p:spPr>
            <a:xfrm>
              <a:off x="10327045" y="-3958"/>
              <a:ext cx="1628283" cy="1210751"/>
            </a:xfrm>
            <a:custGeom>
              <a:avLst/>
              <a:gdLst>
                <a:gd name="connsiteX0" fmla="*/ 1215097 w 1628283"/>
                <a:gd name="connsiteY0" fmla="*/ 0 h 1210751"/>
                <a:gd name="connsiteX1" fmla="*/ 1628283 w 1628283"/>
                <a:gd name="connsiteY1" fmla="*/ 0 h 1210751"/>
                <a:gd name="connsiteX2" fmla="*/ 413186 w 1628283"/>
                <a:gd name="connsiteY2" fmla="*/ 1210751 h 1210751"/>
                <a:gd name="connsiteX3" fmla="*/ 0 w 1628283"/>
                <a:gd name="connsiteY3" fmla="*/ 1210751 h 1210751"/>
              </a:gdLst>
              <a:ahLst/>
              <a:cxnLst>
                <a:cxn ang="0">
                  <a:pos x="connsiteX0" y="connsiteY0"/>
                </a:cxn>
                <a:cxn ang="0">
                  <a:pos x="connsiteX1" y="connsiteY1"/>
                </a:cxn>
                <a:cxn ang="0">
                  <a:pos x="connsiteX2" y="connsiteY2"/>
                </a:cxn>
                <a:cxn ang="0">
                  <a:pos x="connsiteX3" y="connsiteY3"/>
                </a:cxn>
              </a:cxnLst>
              <a:rect l="l" t="t" r="r" b="b"/>
              <a:pathLst>
                <a:path w="1628283" h="1210751">
                  <a:moveTo>
                    <a:pt x="1215097" y="0"/>
                  </a:moveTo>
                  <a:lnTo>
                    <a:pt x="1628283" y="0"/>
                  </a:lnTo>
                  <a:lnTo>
                    <a:pt x="413186" y="1210751"/>
                  </a:lnTo>
                  <a:lnTo>
                    <a:pt x="0" y="1210751"/>
                  </a:lnTo>
                  <a:close/>
                </a:path>
              </a:pathLst>
            </a:cu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0057AC39-0A6E-4101-8A55-6E1FA9B9A4BE}"/>
                </a:ext>
              </a:extLst>
            </p:cNvPr>
            <p:cNvSpPr/>
            <p:nvPr/>
          </p:nvSpPr>
          <p:spPr>
            <a:xfrm>
              <a:off x="10928626" y="-7915"/>
              <a:ext cx="1263375" cy="1214708"/>
            </a:xfrm>
            <a:custGeom>
              <a:avLst/>
              <a:gdLst>
                <a:gd name="connsiteX0" fmla="*/ 1219069 w 1263375"/>
                <a:gd name="connsiteY0" fmla="*/ 0 h 1214708"/>
                <a:gd name="connsiteX1" fmla="*/ 1263375 w 1263375"/>
                <a:gd name="connsiteY1" fmla="*/ 0 h 1214708"/>
                <a:gd name="connsiteX2" fmla="*/ 1263375 w 1263375"/>
                <a:gd name="connsiteY2" fmla="*/ 367560 h 1214708"/>
                <a:gd name="connsiteX3" fmla="*/ 413186 w 1263375"/>
                <a:gd name="connsiteY3" fmla="*/ 1214708 h 1214708"/>
                <a:gd name="connsiteX4" fmla="*/ 0 w 1263375"/>
                <a:gd name="connsiteY4" fmla="*/ 1214708 h 1214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375" h="1214708">
                  <a:moveTo>
                    <a:pt x="1219069" y="0"/>
                  </a:moveTo>
                  <a:lnTo>
                    <a:pt x="1263375" y="0"/>
                  </a:lnTo>
                  <a:lnTo>
                    <a:pt x="1263375" y="367560"/>
                  </a:lnTo>
                  <a:lnTo>
                    <a:pt x="413186" y="1214708"/>
                  </a:lnTo>
                  <a:lnTo>
                    <a:pt x="0" y="1214708"/>
                  </a:lnTo>
                  <a:close/>
                </a:path>
              </a:pathLst>
            </a:cu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A93436E1-BA2D-4DC8-9B33-3212A0D6EF45}"/>
                </a:ext>
              </a:extLst>
            </p:cNvPr>
            <p:cNvSpPr/>
            <p:nvPr userDrawn="1"/>
          </p:nvSpPr>
          <p:spPr>
            <a:xfrm>
              <a:off x="11530204" y="547365"/>
              <a:ext cx="661796" cy="659429"/>
            </a:xfrm>
            <a:custGeom>
              <a:avLst/>
              <a:gdLst>
                <a:gd name="connsiteX0" fmla="*/ 661796 w 661796"/>
                <a:gd name="connsiteY0" fmla="*/ 0 h 659429"/>
                <a:gd name="connsiteX1" fmla="*/ 661796 w 661796"/>
                <a:gd name="connsiteY1" fmla="*/ 411708 h 659429"/>
                <a:gd name="connsiteX2" fmla="*/ 413186 w 661796"/>
                <a:gd name="connsiteY2" fmla="*/ 659429 h 659429"/>
                <a:gd name="connsiteX3" fmla="*/ 0 w 661796"/>
                <a:gd name="connsiteY3" fmla="*/ 659429 h 659429"/>
              </a:gdLst>
              <a:ahLst/>
              <a:cxnLst>
                <a:cxn ang="0">
                  <a:pos x="connsiteX0" y="connsiteY0"/>
                </a:cxn>
                <a:cxn ang="0">
                  <a:pos x="connsiteX1" y="connsiteY1"/>
                </a:cxn>
                <a:cxn ang="0">
                  <a:pos x="connsiteX2" y="connsiteY2"/>
                </a:cxn>
                <a:cxn ang="0">
                  <a:pos x="connsiteX3" y="connsiteY3"/>
                </a:cxn>
              </a:cxnLst>
              <a:rect l="l" t="t" r="r" b="b"/>
              <a:pathLst>
                <a:path w="661796" h="659429">
                  <a:moveTo>
                    <a:pt x="661796" y="0"/>
                  </a:moveTo>
                  <a:lnTo>
                    <a:pt x="661796" y="411708"/>
                  </a:lnTo>
                  <a:lnTo>
                    <a:pt x="413186" y="659429"/>
                  </a:lnTo>
                  <a:lnTo>
                    <a:pt x="0" y="659429"/>
                  </a:lnTo>
                  <a:close/>
                </a:path>
              </a:pathLst>
            </a:cu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1" name="Rectangle 10">
            <a:extLst>
              <a:ext uri="{FF2B5EF4-FFF2-40B4-BE49-F238E27FC236}">
                <a16:creationId xmlns:a16="http://schemas.microsoft.com/office/drawing/2014/main" id="{8C83D995-58D7-6E4B-B34A-A3EBB89FDF8D}"/>
              </a:ext>
            </a:extLst>
          </p:cNvPr>
          <p:cNvSpPr/>
          <p:nvPr userDrawn="1"/>
        </p:nvSpPr>
        <p:spPr>
          <a:xfrm>
            <a:off x="0" y="866275"/>
            <a:ext cx="12192000" cy="79292"/>
          </a:xfrm>
          <a:prstGeom prst="rect">
            <a:avLst/>
          </a:prstGeom>
          <a:solidFill>
            <a:srgbClr val="0F6AB7"/>
          </a:solidFill>
          <a:ln>
            <a:noFill/>
          </a:ln>
          <a:effectLst>
            <a:outerShdw blurRad="215900" dist="381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noFill/>
            </a:endParaRPr>
          </a:p>
        </p:txBody>
      </p:sp>
      <p:sp>
        <p:nvSpPr>
          <p:cNvPr id="7" name="Rectangle 6">
            <a:extLst>
              <a:ext uri="{FF2B5EF4-FFF2-40B4-BE49-F238E27FC236}">
                <a16:creationId xmlns:a16="http://schemas.microsoft.com/office/drawing/2014/main" id="{FC5E9C0D-218A-4A49-8BEE-27AEF11FE24C}"/>
              </a:ext>
            </a:extLst>
          </p:cNvPr>
          <p:cNvSpPr/>
          <p:nvPr userDrawn="1"/>
        </p:nvSpPr>
        <p:spPr>
          <a:xfrm>
            <a:off x="-1" y="0"/>
            <a:ext cx="12192001" cy="866274"/>
          </a:xfrm>
          <a:prstGeom prst="rect">
            <a:avLst/>
          </a:prstGeom>
          <a:pattFill prst="dkDnDiag">
            <a:fgClr>
              <a:srgbClr val="FF9200"/>
            </a:fgClr>
            <a:bgClr>
              <a:schemeClr val="bg1"/>
            </a:bgClr>
          </a:pattFill>
          <a:ln>
            <a:noFill/>
          </a:ln>
          <a:effectLst>
            <a:outerShdw blurRad="228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Rectangle 20">
            <a:extLst>
              <a:ext uri="{FF2B5EF4-FFF2-40B4-BE49-F238E27FC236}">
                <a16:creationId xmlns:a16="http://schemas.microsoft.com/office/drawing/2014/main" id="{21446B3D-E1B8-438C-B521-C3AA224EE8B7}"/>
              </a:ext>
            </a:extLst>
          </p:cNvPr>
          <p:cNvSpPr/>
          <p:nvPr userDrawn="1"/>
        </p:nvSpPr>
        <p:spPr>
          <a:xfrm>
            <a:off x="-1" y="0"/>
            <a:ext cx="12192001" cy="862317"/>
          </a:xfrm>
          <a:prstGeom prst="rect">
            <a:avLst/>
          </a:prstGeom>
          <a:gradFill>
            <a:gsLst>
              <a:gs pos="25000">
                <a:schemeClr val="bg1"/>
              </a:gs>
              <a:gs pos="100000">
                <a:schemeClr val="bg1">
                  <a:alpha val="61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a:extLst>
              <a:ext uri="{FF2B5EF4-FFF2-40B4-BE49-F238E27FC236}">
                <a16:creationId xmlns:a16="http://schemas.microsoft.com/office/drawing/2014/main" id="{919E8E5E-CFE5-C740-AA03-225B11B145CC}"/>
              </a:ext>
            </a:extLst>
          </p:cNvPr>
          <p:cNvSpPr>
            <a:spLocks noGrp="1"/>
          </p:cNvSpPr>
          <p:nvPr userDrawn="1">
            <p:ph type="title"/>
          </p:nvPr>
        </p:nvSpPr>
        <p:spPr>
          <a:xfrm>
            <a:off x="3124200" y="-1"/>
            <a:ext cx="8839199" cy="862317"/>
          </a:xfrm>
        </p:spPr>
        <p:txBody>
          <a:bodyPr tIns="0" bIns="0" anchor="b">
            <a:normAutofit/>
          </a:bodyPr>
          <a:lstStyle>
            <a:lvl1pPr>
              <a:defRPr lang="en-US" sz="2800" dirty="0">
                <a:solidFill>
                  <a:srgbClr val="0F6AB7"/>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D732E00-3699-D041-9B77-BCF986FA9067}"/>
              </a:ext>
            </a:extLst>
          </p:cNvPr>
          <p:cNvSpPr>
            <a:spLocks noGrp="1"/>
          </p:cNvSpPr>
          <p:nvPr userDrawn="1">
            <p:ph idx="1"/>
          </p:nvPr>
        </p:nvSpPr>
        <p:spPr>
          <a:xfrm>
            <a:off x="609600" y="1371599"/>
            <a:ext cx="10972800" cy="48409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F91C0EC-4F7A-8D43-83C6-D28CB8E75741}"/>
              </a:ext>
            </a:extLst>
          </p:cNvPr>
          <p:cNvSpPr>
            <a:spLocks noGrp="1"/>
          </p:cNvSpPr>
          <p:nvPr userDrawn="1">
            <p:ph type="dt" sz="half" idx="10"/>
          </p:nvPr>
        </p:nvSpPr>
        <p:spPr>
          <a:xfrm>
            <a:off x="228600" y="6361647"/>
            <a:ext cx="2743200" cy="365125"/>
          </a:xfrm>
        </p:spPr>
        <p:txBody>
          <a:bodyPr/>
          <a:lstStyle/>
          <a:p>
            <a:fld id="{D442047A-5F9E-1D48-BFFD-AF2EAC846494}" type="datetimeFigureOut">
              <a:rPr lang="en-US" smtClean="0"/>
              <a:t>8/21/2024</a:t>
            </a:fld>
            <a:endParaRPr lang="en-US" dirty="0"/>
          </a:p>
        </p:txBody>
      </p:sp>
      <p:sp>
        <p:nvSpPr>
          <p:cNvPr id="6" name="Slide Number Placeholder 5">
            <a:extLst>
              <a:ext uri="{FF2B5EF4-FFF2-40B4-BE49-F238E27FC236}">
                <a16:creationId xmlns:a16="http://schemas.microsoft.com/office/drawing/2014/main" id="{2E67DAFC-9547-B04A-8AAE-2EEE8F115245}"/>
              </a:ext>
            </a:extLst>
          </p:cNvPr>
          <p:cNvSpPr>
            <a:spLocks noGrp="1"/>
          </p:cNvSpPr>
          <p:nvPr userDrawn="1">
            <p:ph type="sldNum" sz="quarter" idx="12"/>
          </p:nvPr>
        </p:nvSpPr>
        <p:spPr>
          <a:xfrm>
            <a:off x="4724400" y="6361647"/>
            <a:ext cx="2743200" cy="365125"/>
          </a:xfrm>
        </p:spPr>
        <p:txBody>
          <a:bodyPr/>
          <a:lstStyle>
            <a:lvl1pPr algn="ctr">
              <a:defRPr/>
            </a:lvl1pPr>
          </a:lstStyle>
          <a:p>
            <a:fld id="{0B43FD67-6B2A-6040-A048-FC20786D1556}" type="slidenum">
              <a:rPr lang="en-US" smtClean="0"/>
              <a:pPr/>
              <a:t>‹#›</a:t>
            </a:fld>
            <a:endParaRPr lang="en-US" dirty="0"/>
          </a:p>
        </p:txBody>
      </p:sp>
      <p:pic>
        <p:nvPicPr>
          <p:cNvPr id="9" name="Picture 8">
            <a:extLst>
              <a:ext uri="{FF2B5EF4-FFF2-40B4-BE49-F238E27FC236}">
                <a16:creationId xmlns:a16="http://schemas.microsoft.com/office/drawing/2014/main" id="{FA21FCDA-3B33-4F06-9FBA-15B5F248C2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 y="381107"/>
            <a:ext cx="2508455" cy="410637"/>
          </a:xfrm>
          <a:prstGeom prst="rect">
            <a:avLst/>
          </a:prstGeom>
        </p:spPr>
      </p:pic>
    </p:spTree>
    <p:extLst>
      <p:ext uri="{BB962C8B-B14F-4D97-AF65-F5344CB8AC3E}">
        <p14:creationId xmlns:p14="http://schemas.microsoft.com/office/powerpoint/2010/main" val="2292655567"/>
      </p:ext>
    </p:extLst>
  </p:cSld>
  <p:clrMapOvr>
    <a:masterClrMapping/>
  </p:clrMapOvr>
  <p:extLst>
    <p:ext uri="{DCECCB84-F9BA-43D5-87BE-67443E8EF086}">
      <p15:sldGuideLst xmlns:p15="http://schemas.microsoft.com/office/powerpoint/2012/main">
        <p15:guide id="1" pos="3840" userDrawn="1">
          <p15:clr>
            <a:srgbClr val="FBAE40"/>
          </p15:clr>
        </p15:guide>
        <p15:guide id="2" pos="196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5" name="Content Placeholder 2">
            <a:extLst>
              <a:ext uri="{FF2B5EF4-FFF2-40B4-BE49-F238E27FC236}">
                <a16:creationId xmlns:a16="http://schemas.microsoft.com/office/drawing/2014/main" id="{94D87386-9D9D-4683-863D-1392F71D97E8}"/>
              </a:ext>
            </a:extLst>
          </p:cNvPr>
          <p:cNvSpPr>
            <a:spLocks noGrp="1"/>
          </p:cNvSpPr>
          <p:nvPr>
            <p:ph idx="1"/>
          </p:nvPr>
        </p:nvSpPr>
        <p:spPr>
          <a:xfrm>
            <a:off x="609600" y="1371599"/>
            <a:ext cx="10972800" cy="48409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Date Placeholder 3">
            <a:extLst>
              <a:ext uri="{FF2B5EF4-FFF2-40B4-BE49-F238E27FC236}">
                <a16:creationId xmlns:a16="http://schemas.microsoft.com/office/drawing/2014/main" id="{3E296FA5-F782-4631-9469-373B2CE20951}"/>
              </a:ext>
            </a:extLst>
          </p:cNvPr>
          <p:cNvSpPr>
            <a:spLocks noGrp="1"/>
          </p:cNvSpPr>
          <p:nvPr>
            <p:ph type="dt" sz="half" idx="10"/>
          </p:nvPr>
        </p:nvSpPr>
        <p:spPr>
          <a:xfrm>
            <a:off x="228600" y="6361647"/>
            <a:ext cx="2743200" cy="365125"/>
          </a:xfrm>
        </p:spPr>
        <p:txBody>
          <a:bodyPr/>
          <a:lstStyle/>
          <a:p>
            <a:fld id="{D442047A-5F9E-1D48-BFFD-AF2EAC846494}" type="datetimeFigureOut">
              <a:rPr lang="en-US" smtClean="0"/>
              <a:t>8/21/2024</a:t>
            </a:fld>
            <a:endParaRPr lang="en-US" dirty="0"/>
          </a:p>
        </p:txBody>
      </p:sp>
      <p:sp>
        <p:nvSpPr>
          <p:cNvPr id="35" name="Slide Number Placeholder 5">
            <a:extLst>
              <a:ext uri="{FF2B5EF4-FFF2-40B4-BE49-F238E27FC236}">
                <a16:creationId xmlns:a16="http://schemas.microsoft.com/office/drawing/2014/main" id="{EFB2A82E-CB96-4786-AA03-8852ED2EA91B}"/>
              </a:ext>
            </a:extLst>
          </p:cNvPr>
          <p:cNvSpPr>
            <a:spLocks noGrp="1"/>
          </p:cNvSpPr>
          <p:nvPr>
            <p:ph type="sldNum" sz="quarter" idx="12"/>
          </p:nvPr>
        </p:nvSpPr>
        <p:spPr>
          <a:xfrm>
            <a:off x="4724400" y="6361647"/>
            <a:ext cx="2743200" cy="365125"/>
          </a:xfrm>
        </p:spPr>
        <p:txBody>
          <a:bodyPr/>
          <a:lstStyle>
            <a:lvl1pPr algn="ctr">
              <a:defRPr/>
            </a:lvl1pPr>
          </a:lstStyle>
          <a:p>
            <a:fld id="{0B43FD67-6B2A-6040-A048-FC20786D1556}" type="slidenum">
              <a:rPr lang="en-US" smtClean="0"/>
              <a:pPr/>
              <a:t>‹#›</a:t>
            </a:fld>
            <a:endParaRPr lang="en-US" dirty="0"/>
          </a:p>
        </p:txBody>
      </p:sp>
      <p:grpSp>
        <p:nvGrpSpPr>
          <p:cNvPr id="25" name="Group 24">
            <a:extLst>
              <a:ext uri="{FF2B5EF4-FFF2-40B4-BE49-F238E27FC236}">
                <a16:creationId xmlns:a16="http://schemas.microsoft.com/office/drawing/2014/main" id="{59C820AB-5AEA-4B51-8634-C1BCEEAC32A3}"/>
              </a:ext>
            </a:extLst>
          </p:cNvPr>
          <p:cNvGrpSpPr/>
          <p:nvPr userDrawn="1"/>
        </p:nvGrpSpPr>
        <p:grpSpPr>
          <a:xfrm>
            <a:off x="10327045" y="-7915"/>
            <a:ext cx="1864956" cy="1214709"/>
            <a:chOff x="10327045" y="-7915"/>
            <a:chExt cx="1864956" cy="1214709"/>
          </a:xfrm>
        </p:grpSpPr>
        <p:sp>
          <p:nvSpPr>
            <p:cNvPr id="26" name="Freeform: Shape 25">
              <a:extLst>
                <a:ext uri="{FF2B5EF4-FFF2-40B4-BE49-F238E27FC236}">
                  <a16:creationId xmlns:a16="http://schemas.microsoft.com/office/drawing/2014/main" id="{77215761-BDAD-4EBC-8B6C-D39C8154EB40}"/>
                </a:ext>
              </a:extLst>
            </p:cNvPr>
            <p:cNvSpPr/>
            <p:nvPr/>
          </p:nvSpPr>
          <p:spPr>
            <a:xfrm>
              <a:off x="10327045" y="-3958"/>
              <a:ext cx="1628283" cy="1210751"/>
            </a:xfrm>
            <a:custGeom>
              <a:avLst/>
              <a:gdLst>
                <a:gd name="connsiteX0" fmla="*/ 1215097 w 1628283"/>
                <a:gd name="connsiteY0" fmla="*/ 0 h 1210751"/>
                <a:gd name="connsiteX1" fmla="*/ 1628283 w 1628283"/>
                <a:gd name="connsiteY1" fmla="*/ 0 h 1210751"/>
                <a:gd name="connsiteX2" fmla="*/ 413186 w 1628283"/>
                <a:gd name="connsiteY2" fmla="*/ 1210751 h 1210751"/>
                <a:gd name="connsiteX3" fmla="*/ 0 w 1628283"/>
                <a:gd name="connsiteY3" fmla="*/ 1210751 h 1210751"/>
              </a:gdLst>
              <a:ahLst/>
              <a:cxnLst>
                <a:cxn ang="0">
                  <a:pos x="connsiteX0" y="connsiteY0"/>
                </a:cxn>
                <a:cxn ang="0">
                  <a:pos x="connsiteX1" y="connsiteY1"/>
                </a:cxn>
                <a:cxn ang="0">
                  <a:pos x="connsiteX2" y="connsiteY2"/>
                </a:cxn>
                <a:cxn ang="0">
                  <a:pos x="connsiteX3" y="connsiteY3"/>
                </a:cxn>
              </a:cxnLst>
              <a:rect l="l" t="t" r="r" b="b"/>
              <a:pathLst>
                <a:path w="1628283" h="1210751">
                  <a:moveTo>
                    <a:pt x="1215097" y="0"/>
                  </a:moveTo>
                  <a:lnTo>
                    <a:pt x="1628283" y="0"/>
                  </a:lnTo>
                  <a:lnTo>
                    <a:pt x="413186" y="1210751"/>
                  </a:lnTo>
                  <a:lnTo>
                    <a:pt x="0" y="1210751"/>
                  </a:lnTo>
                  <a:close/>
                </a:path>
              </a:pathLst>
            </a:cu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89EC707A-2DB6-4FA2-979A-7238BFFE685F}"/>
                </a:ext>
              </a:extLst>
            </p:cNvPr>
            <p:cNvSpPr/>
            <p:nvPr/>
          </p:nvSpPr>
          <p:spPr>
            <a:xfrm>
              <a:off x="10928626" y="-7915"/>
              <a:ext cx="1263375" cy="1214708"/>
            </a:xfrm>
            <a:custGeom>
              <a:avLst/>
              <a:gdLst>
                <a:gd name="connsiteX0" fmla="*/ 1219069 w 1263375"/>
                <a:gd name="connsiteY0" fmla="*/ 0 h 1214708"/>
                <a:gd name="connsiteX1" fmla="*/ 1263375 w 1263375"/>
                <a:gd name="connsiteY1" fmla="*/ 0 h 1214708"/>
                <a:gd name="connsiteX2" fmla="*/ 1263375 w 1263375"/>
                <a:gd name="connsiteY2" fmla="*/ 367560 h 1214708"/>
                <a:gd name="connsiteX3" fmla="*/ 413186 w 1263375"/>
                <a:gd name="connsiteY3" fmla="*/ 1214708 h 1214708"/>
                <a:gd name="connsiteX4" fmla="*/ 0 w 1263375"/>
                <a:gd name="connsiteY4" fmla="*/ 1214708 h 1214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375" h="1214708">
                  <a:moveTo>
                    <a:pt x="1219069" y="0"/>
                  </a:moveTo>
                  <a:lnTo>
                    <a:pt x="1263375" y="0"/>
                  </a:lnTo>
                  <a:lnTo>
                    <a:pt x="1263375" y="367560"/>
                  </a:lnTo>
                  <a:lnTo>
                    <a:pt x="413186" y="1214708"/>
                  </a:lnTo>
                  <a:lnTo>
                    <a:pt x="0" y="1214708"/>
                  </a:lnTo>
                  <a:close/>
                </a:path>
              </a:pathLst>
            </a:cu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3FD77085-91A5-4BDF-A9EB-39D3945A9434}"/>
                </a:ext>
              </a:extLst>
            </p:cNvPr>
            <p:cNvSpPr/>
            <p:nvPr userDrawn="1"/>
          </p:nvSpPr>
          <p:spPr>
            <a:xfrm>
              <a:off x="11530204" y="547365"/>
              <a:ext cx="661796" cy="659429"/>
            </a:xfrm>
            <a:custGeom>
              <a:avLst/>
              <a:gdLst>
                <a:gd name="connsiteX0" fmla="*/ 661796 w 661796"/>
                <a:gd name="connsiteY0" fmla="*/ 0 h 659429"/>
                <a:gd name="connsiteX1" fmla="*/ 661796 w 661796"/>
                <a:gd name="connsiteY1" fmla="*/ 411708 h 659429"/>
                <a:gd name="connsiteX2" fmla="*/ 413186 w 661796"/>
                <a:gd name="connsiteY2" fmla="*/ 659429 h 659429"/>
                <a:gd name="connsiteX3" fmla="*/ 0 w 661796"/>
                <a:gd name="connsiteY3" fmla="*/ 659429 h 659429"/>
              </a:gdLst>
              <a:ahLst/>
              <a:cxnLst>
                <a:cxn ang="0">
                  <a:pos x="connsiteX0" y="connsiteY0"/>
                </a:cxn>
                <a:cxn ang="0">
                  <a:pos x="connsiteX1" y="connsiteY1"/>
                </a:cxn>
                <a:cxn ang="0">
                  <a:pos x="connsiteX2" y="connsiteY2"/>
                </a:cxn>
                <a:cxn ang="0">
                  <a:pos x="connsiteX3" y="connsiteY3"/>
                </a:cxn>
              </a:cxnLst>
              <a:rect l="l" t="t" r="r" b="b"/>
              <a:pathLst>
                <a:path w="661796" h="659429">
                  <a:moveTo>
                    <a:pt x="661796" y="0"/>
                  </a:moveTo>
                  <a:lnTo>
                    <a:pt x="661796" y="411708"/>
                  </a:lnTo>
                  <a:lnTo>
                    <a:pt x="413186" y="659429"/>
                  </a:lnTo>
                  <a:lnTo>
                    <a:pt x="0" y="659429"/>
                  </a:lnTo>
                  <a:close/>
                </a:path>
              </a:pathLst>
            </a:cu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9" name="Rectangle 28">
            <a:extLst>
              <a:ext uri="{FF2B5EF4-FFF2-40B4-BE49-F238E27FC236}">
                <a16:creationId xmlns:a16="http://schemas.microsoft.com/office/drawing/2014/main" id="{00A35748-8EE9-46C2-9282-C72F003D8016}"/>
              </a:ext>
            </a:extLst>
          </p:cNvPr>
          <p:cNvSpPr/>
          <p:nvPr userDrawn="1"/>
        </p:nvSpPr>
        <p:spPr>
          <a:xfrm>
            <a:off x="0" y="866275"/>
            <a:ext cx="12192000" cy="79292"/>
          </a:xfrm>
          <a:prstGeom prst="rect">
            <a:avLst/>
          </a:prstGeom>
          <a:solidFill>
            <a:srgbClr val="0F6AB7"/>
          </a:solidFill>
          <a:ln>
            <a:noFill/>
          </a:ln>
          <a:effectLst>
            <a:outerShdw blurRad="215900" dist="381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noFill/>
            </a:endParaRPr>
          </a:p>
        </p:txBody>
      </p:sp>
      <p:sp>
        <p:nvSpPr>
          <p:cNvPr id="30" name="Rectangle 29">
            <a:extLst>
              <a:ext uri="{FF2B5EF4-FFF2-40B4-BE49-F238E27FC236}">
                <a16:creationId xmlns:a16="http://schemas.microsoft.com/office/drawing/2014/main" id="{A2EE8557-510D-407D-B9EF-0350642B784F}"/>
              </a:ext>
            </a:extLst>
          </p:cNvPr>
          <p:cNvSpPr/>
          <p:nvPr userDrawn="1"/>
        </p:nvSpPr>
        <p:spPr>
          <a:xfrm>
            <a:off x="-1" y="0"/>
            <a:ext cx="12192001" cy="866274"/>
          </a:xfrm>
          <a:prstGeom prst="rect">
            <a:avLst/>
          </a:prstGeom>
          <a:pattFill prst="dkDnDiag">
            <a:fgClr>
              <a:srgbClr val="FF9200"/>
            </a:fgClr>
            <a:bgClr>
              <a:schemeClr val="bg1"/>
            </a:bgClr>
          </a:pattFill>
          <a:ln>
            <a:noFill/>
          </a:ln>
          <a:effectLst>
            <a:outerShdw blurRad="228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Rectangle 30">
            <a:extLst>
              <a:ext uri="{FF2B5EF4-FFF2-40B4-BE49-F238E27FC236}">
                <a16:creationId xmlns:a16="http://schemas.microsoft.com/office/drawing/2014/main" id="{FC8DBBC2-BD32-4A5B-9170-487F74E72B7C}"/>
              </a:ext>
            </a:extLst>
          </p:cNvPr>
          <p:cNvSpPr/>
          <p:nvPr userDrawn="1"/>
        </p:nvSpPr>
        <p:spPr>
          <a:xfrm>
            <a:off x="-1" y="0"/>
            <a:ext cx="12192001" cy="862317"/>
          </a:xfrm>
          <a:prstGeom prst="rect">
            <a:avLst/>
          </a:prstGeom>
          <a:gradFill>
            <a:gsLst>
              <a:gs pos="25000">
                <a:schemeClr val="bg1"/>
              </a:gs>
              <a:gs pos="100000">
                <a:schemeClr val="bg1">
                  <a:alpha val="61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Title 1">
            <a:extLst>
              <a:ext uri="{FF2B5EF4-FFF2-40B4-BE49-F238E27FC236}">
                <a16:creationId xmlns:a16="http://schemas.microsoft.com/office/drawing/2014/main" id="{7AC988B4-FB32-4D07-9A28-9DC58F4FAD46}"/>
              </a:ext>
            </a:extLst>
          </p:cNvPr>
          <p:cNvSpPr>
            <a:spLocks noGrp="1"/>
          </p:cNvSpPr>
          <p:nvPr>
            <p:ph type="title"/>
          </p:nvPr>
        </p:nvSpPr>
        <p:spPr>
          <a:xfrm>
            <a:off x="3124201" y="-1"/>
            <a:ext cx="5260258" cy="862317"/>
          </a:xfrm>
        </p:spPr>
        <p:txBody>
          <a:bodyPr tIns="0" bIns="0" anchor="b">
            <a:normAutofit/>
          </a:bodyPr>
          <a:lstStyle>
            <a:lvl1pPr>
              <a:defRPr lang="en-US" sz="2800" dirty="0">
                <a:solidFill>
                  <a:srgbClr val="0F6AB7"/>
                </a:solidFill>
              </a:defRPr>
            </a:lvl1pPr>
          </a:lstStyle>
          <a:p>
            <a:r>
              <a:rPr lang="en-US" dirty="0"/>
              <a:t>Click to edit Master title style</a:t>
            </a:r>
          </a:p>
        </p:txBody>
      </p:sp>
      <p:pic>
        <p:nvPicPr>
          <p:cNvPr id="33" name="Picture 32">
            <a:extLst>
              <a:ext uri="{FF2B5EF4-FFF2-40B4-BE49-F238E27FC236}">
                <a16:creationId xmlns:a16="http://schemas.microsoft.com/office/drawing/2014/main" id="{BD1955B6-FE90-445B-828B-7CFF36FA3C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 y="381107"/>
            <a:ext cx="2508455" cy="410637"/>
          </a:xfrm>
          <a:prstGeom prst="rect">
            <a:avLst/>
          </a:prstGeom>
        </p:spPr>
      </p:pic>
      <p:sp>
        <p:nvSpPr>
          <p:cNvPr id="37" name="Text Placeholder 9">
            <a:extLst>
              <a:ext uri="{FF2B5EF4-FFF2-40B4-BE49-F238E27FC236}">
                <a16:creationId xmlns:a16="http://schemas.microsoft.com/office/drawing/2014/main" id="{39B5D921-CCEE-4CAB-B935-C353CDFE54E5}"/>
              </a:ext>
            </a:extLst>
          </p:cNvPr>
          <p:cNvSpPr>
            <a:spLocks noGrp="1"/>
          </p:cNvSpPr>
          <p:nvPr>
            <p:ph type="body" sz="quarter" idx="13" hasCustomPrompt="1"/>
          </p:nvPr>
        </p:nvSpPr>
        <p:spPr>
          <a:xfrm>
            <a:off x="8863162" y="-1"/>
            <a:ext cx="3138338" cy="862318"/>
          </a:xfrm>
        </p:spPr>
        <p:txBody>
          <a:bodyPr lIns="0" rIns="0" bIns="0" anchor="b">
            <a:normAutofit/>
          </a:bodyPr>
          <a:lstStyle>
            <a:lvl1pPr marL="0" indent="0" algn="r">
              <a:buNone/>
              <a:defRPr sz="2400" b="1">
                <a:solidFill>
                  <a:srgbClr val="0F6AB7"/>
                </a:solidFill>
                <a:latin typeface="+mn-lt"/>
              </a:defRPr>
            </a:lvl1pPr>
          </a:lstStyle>
          <a:p>
            <a:pPr lvl="0"/>
            <a:r>
              <a:rPr lang="en-US" dirty="0"/>
              <a:t>Click to add Subtitle</a:t>
            </a:r>
          </a:p>
        </p:txBody>
      </p:sp>
    </p:spTree>
    <p:extLst>
      <p:ext uri="{BB962C8B-B14F-4D97-AF65-F5344CB8AC3E}">
        <p14:creationId xmlns:p14="http://schemas.microsoft.com/office/powerpoint/2010/main" val="706266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91C0EC-4F7A-8D43-83C6-D28CB8E75741}"/>
              </a:ext>
            </a:extLst>
          </p:cNvPr>
          <p:cNvSpPr>
            <a:spLocks noGrp="1"/>
          </p:cNvSpPr>
          <p:nvPr>
            <p:ph type="dt" sz="half" idx="10"/>
          </p:nvPr>
        </p:nvSpPr>
        <p:spPr>
          <a:xfrm>
            <a:off x="228600" y="6361647"/>
            <a:ext cx="2743200" cy="365125"/>
          </a:xfrm>
        </p:spPr>
        <p:txBody>
          <a:bodyPr/>
          <a:lstStyle/>
          <a:p>
            <a:fld id="{D442047A-5F9E-1D48-BFFD-AF2EAC846494}" type="datetimeFigureOut">
              <a:rPr lang="en-US" smtClean="0"/>
              <a:t>8/21/2024</a:t>
            </a:fld>
            <a:endParaRPr lang="en-US" dirty="0"/>
          </a:p>
        </p:txBody>
      </p:sp>
      <p:sp>
        <p:nvSpPr>
          <p:cNvPr id="6" name="Slide Number Placeholder 5">
            <a:extLst>
              <a:ext uri="{FF2B5EF4-FFF2-40B4-BE49-F238E27FC236}">
                <a16:creationId xmlns:a16="http://schemas.microsoft.com/office/drawing/2014/main" id="{2E67DAFC-9547-B04A-8AAE-2EEE8F115245}"/>
              </a:ext>
            </a:extLst>
          </p:cNvPr>
          <p:cNvSpPr>
            <a:spLocks noGrp="1"/>
          </p:cNvSpPr>
          <p:nvPr>
            <p:ph type="sldNum" sz="quarter" idx="12"/>
          </p:nvPr>
        </p:nvSpPr>
        <p:spPr>
          <a:xfrm>
            <a:off x="4724400" y="6361647"/>
            <a:ext cx="2743200" cy="365125"/>
          </a:xfrm>
        </p:spPr>
        <p:txBody>
          <a:bodyPr/>
          <a:lstStyle>
            <a:lvl1pPr algn="ctr">
              <a:defRPr/>
            </a:lvl1pPr>
          </a:lstStyle>
          <a:p>
            <a:fld id="{0B43FD67-6B2A-6040-A048-FC20786D1556}" type="slidenum">
              <a:rPr lang="en-US" smtClean="0"/>
              <a:pPr/>
              <a:t>‹#›</a:t>
            </a:fld>
            <a:endParaRPr lang="en-US" dirty="0"/>
          </a:p>
        </p:txBody>
      </p:sp>
      <p:grpSp>
        <p:nvGrpSpPr>
          <p:cNvPr id="25" name="Group 24">
            <a:extLst>
              <a:ext uri="{FF2B5EF4-FFF2-40B4-BE49-F238E27FC236}">
                <a16:creationId xmlns:a16="http://schemas.microsoft.com/office/drawing/2014/main" id="{4DB5A49F-848C-466C-B35F-273E2F8D0890}"/>
              </a:ext>
            </a:extLst>
          </p:cNvPr>
          <p:cNvGrpSpPr/>
          <p:nvPr userDrawn="1"/>
        </p:nvGrpSpPr>
        <p:grpSpPr>
          <a:xfrm>
            <a:off x="10327045" y="-7915"/>
            <a:ext cx="1864956" cy="1214709"/>
            <a:chOff x="10327045" y="-7915"/>
            <a:chExt cx="1864956" cy="1214709"/>
          </a:xfrm>
        </p:grpSpPr>
        <p:sp>
          <p:nvSpPr>
            <p:cNvPr id="26" name="Freeform: Shape 25">
              <a:extLst>
                <a:ext uri="{FF2B5EF4-FFF2-40B4-BE49-F238E27FC236}">
                  <a16:creationId xmlns:a16="http://schemas.microsoft.com/office/drawing/2014/main" id="{A21BF261-CCDB-4CC5-9B69-41054D151177}"/>
                </a:ext>
              </a:extLst>
            </p:cNvPr>
            <p:cNvSpPr/>
            <p:nvPr/>
          </p:nvSpPr>
          <p:spPr>
            <a:xfrm>
              <a:off x="10327045" y="-3958"/>
              <a:ext cx="1628283" cy="1210751"/>
            </a:xfrm>
            <a:custGeom>
              <a:avLst/>
              <a:gdLst>
                <a:gd name="connsiteX0" fmla="*/ 1215097 w 1628283"/>
                <a:gd name="connsiteY0" fmla="*/ 0 h 1210751"/>
                <a:gd name="connsiteX1" fmla="*/ 1628283 w 1628283"/>
                <a:gd name="connsiteY1" fmla="*/ 0 h 1210751"/>
                <a:gd name="connsiteX2" fmla="*/ 413186 w 1628283"/>
                <a:gd name="connsiteY2" fmla="*/ 1210751 h 1210751"/>
                <a:gd name="connsiteX3" fmla="*/ 0 w 1628283"/>
                <a:gd name="connsiteY3" fmla="*/ 1210751 h 1210751"/>
              </a:gdLst>
              <a:ahLst/>
              <a:cxnLst>
                <a:cxn ang="0">
                  <a:pos x="connsiteX0" y="connsiteY0"/>
                </a:cxn>
                <a:cxn ang="0">
                  <a:pos x="connsiteX1" y="connsiteY1"/>
                </a:cxn>
                <a:cxn ang="0">
                  <a:pos x="connsiteX2" y="connsiteY2"/>
                </a:cxn>
                <a:cxn ang="0">
                  <a:pos x="connsiteX3" y="connsiteY3"/>
                </a:cxn>
              </a:cxnLst>
              <a:rect l="l" t="t" r="r" b="b"/>
              <a:pathLst>
                <a:path w="1628283" h="1210751">
                  <a:moveTo>
                    <a:pt x="1215097" y="0"/>
                  </a:moveTo>
                  <a:lnTo>
                    <a:pt x="1628283" y="0"/>
                  </a:lnTo>
                  <a:lnTo>
                    <a:pt x="413186" y="1210751"/>
                  </a:lnTo>
                  <a:lnTo>
                    <a:pt x="0" y="1210751"/>
                  </a:lnTo>
                  <a:close/>
                </a:path>
              </a:pathLst>
            </a:cu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490A9FCE-DF00-4F71-BEE6-16A24A01EBD2}"/>
                </a:ext>
              </a:extLst>
            </p:cNvPr>
            <p:cNvSpPr/>
            <p:nvPr/>
          </p:nvSpPr>
          <p:spPr>
            <a:xfrm>
              <a:off x="10928626" y="-7915"/>
              <a:ext cx="1263375" cy="1214708"/>
            </a:xfrm>
            <a:custGeom>
              <a:avLst/>
              <a:gdLst>
                <a:gd name="connsiteX0" fmla="*/ 1219069 w 1263375"/>
                <a:gd name="connsiteY0" fmla="*/ 0 h 1214708"/>
                <a:gd name="connsiteX1" fmla="*/ 1263375 w 1263375"/>
                <a:gd name="connsiteY1" fmla="*/ 0 h 1214708"/>
                <a:gd name="connsiteX2" fmla="*/ 1263375 w 1263375"/>
                <a:gd name="connsiteY2" fmla="*/ 367560 h 1214708"/>
                <a:gd name="connsiteX3" fmla="*/ 413186 w 1263375"/>
                <a:gd name="connsiteY3" fmla="*/ 1214708 h 1214708"/>
                <a:gd name="connsiteX4" fmla="*/ 0 w 1263375"/>
                <a:gd name="connsiteY4" fmla="*/ 1214708 h 1214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375" h="1214708">
                  <a:moveTo>
                    <a:pt x="1219069" y="0"/>
                  </a:moveTo>
                  <a:lnTo>
                    <a:pt x="1263375" y="0"/>
                  </a:lnTo>
                  <a:lnTo>
                    <a:pt x="1263375" y="367560"/>
                  </a:lnTo>
                  <a:lnTo>
                    <a:pt x="413186" y="1214708"/>
                  </a:lnTo>
                  <a:lnTo>
                    <a:pt x="0" y="1214708"/>
                  </a:lnTo>
                  <a:close/>
                </a:path>
              </a:pathLst>
            </a:cu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6F1E9594-1011-4C4C-9235-82780A14E9B9}"/>
                </a:ext>
              </a:extLst>
            </p:cNvPr>
            <p:cNvSpPr/>
            <p:nvPr userDrawn="1"/>
          </p:nvSpPr>
          <p:spPr>
            <a:xfrm>
              <a:off x="11530204" y="547365"/>
              <a:ext cx="661796" cy="659429"/>
            </a:xfrm>
            <a:custGeom>
              <a:avLst/>
              <a:gdLst>
                <a:gd name="connsiteX0" fmla="*/ 661796 w 661796"/>
                <a:gd name="connsiteY0" fmla="*/ 0 h 659429"/>
                <a:gd name="connsiteX1" fmla="*/ 661796 w 661796"/>
                <a:gd name="connsiteY1" fmla="*/ 411708 h 659429"/>
                <a:gd name="connsiteX2" fmla="*/ 413186 w 661796"/>
                <a:gd name="connsiteY2" fmla="*/ 659429 h 659429"/>
                <a:gd name="connsiteX3" fmla="*/ 0 w 661796"/>
                <a:gd name="connsiteY3" fmla="*/ 659429 h 659429"/>
              </a:gdLst>
              <a:ahLst/>
              <a:cxnLst>
                <a:cxn ang="0">
                  <a:pos x="connsiteX0" y="connsiteY0"/>
                </a:cxn>
                <a:cxn ang="0">
                  <a:pos x="connsiteX1" y="connsiteY1"/>
                </a:cxn>
                <a:cxn ang="0">
                  <a:pos x="connsiteX2" y="connsiteY2"/>
                </a:cxn>
                <a:cxn ang="0">
                  <a:pos x="connsiteX3" y="connsiteY3"/>
                </a:cxn>
              </a:cxnLst>
              <a:rect l="l" t="t" r="r" b="b"/>
              <a:pathLst>
                <a:path w="661796" h="659429">
                  <a:moveTo>
                    <a:pt x="661796" y="0"/>
                  </a:moveTo>
                  <a:lnTo>
                    <a:pt x="661796" y="411708"/>
                  </a:lnTo>
                  <a:lnTo>
                    <a:pt x="413186" y="659429"/>
                  </a:lnTo>
                  <a:lnTo>
                    <a:pt x="0" y="659429"/>
                  </a:lnTo>
                  <a:close/>
                </a:path>
              </a:pathLst>
            </a:cu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9" name="Rectangle 28">
            <a:extLst>
              <a:ext uri="{FF2B5EF4-FFF2-40B4-BE49-F238E27FC236}">
                <a16:creationId xmlns:a16="http://schemas.microsoft.com/office/drawing/2014/main" id="{47095122-A863-4237-9871-16A1080C4E3D}"/>
              </a:ext>
            </a:extLst>
          </p:cNvPr>
          <p:cNvSpPr/>
          <p:nvPr userDrawn="1"/>
        </p:nvSpPr>
        <p:spPr>
          <a:xfrm>
            <a:off x="0" y="866275"/>
            <a:ext cx="12192000" cy="79292"/>
          </a:xfrm>
          <a:prstGeom prst="rect">
            <a:avLst/>
          </a:prstGeom>
          <a:solidFill>
            <a:srgbClr val="0F6AB7"/>
          </a:solidFill>
          <a:ln>
            <a:noFill/>
          </a:ln>
          <a:effectLst>
            <a:outerShdw blurRad="215900" dist="381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noFill/>
            </a:endParaRPr>
          </a:p>
        </p:txBody>
      </p:sp>
      <p:sp>
        <p:nvSpPr>
          <p:cNvPr id="30" name="Rectangle 29">
            <a:extLst>
              <a:ext uri="{FF2B5EF4-FFF2-40B4-BE49-F238E27FC236}">
                <a16:creationId xmlns:a16="http://schemas.microsoft.com/office/drawing/2014/main" id="{65D70B97-0797-4165-9895-6F5A511FE5C3}"/>
              </a:ext>
            </a:extLst>
          </p:cNvPr>
          <p:cNvSpPr/>
          <p:nvPr userDrawn="1"/>
        </p:nvSpPr>
        <p:spPr>
          <a:xfrm>
            <a:off x="-1" y="0"/>
            <a:ext cx="12192001" cy="866274"/>
          </a:xfrm>
          <a:prstGeom prst="rect">
            <a:avLst/>
          </a:prstGeom>
          <a:pattFill prst="dkDnDiag">
            <a:fgClr>
              <a:srgbClr val="FF9200"/>
            </a:fgClr>
            <a:bgClr>
              <a:schemeClr val="bg1"/>
            </a:bgClr>
          </a:pattFill>
          <a:ln>
            <a:noFill/>
          </a:ln>
          <a:effectLst>
            <a:outerShdw blurRad="228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Rectangle 30">
            <a:extLst>
              <a:ext uri="{FF2B5EF4-FFF2-40B4-BE49-F238E27FC236}">
                <a16:creationId xmlns:a16="http://schemas.microsoft.com/office/drawing/2014/main" id="{99BF1728-852F-4CF9-ABB2-53E473502FD9}"/>
              </a:ext>
            </a:extLst>
          </p:cNvPr>
          <p:cNvSpPr/>
          <p:nvPr userDrawn="1"/>
        </p:nvSpPr>
        <p:spPr>
          <a:xfrm>
            <a:off x="-1" y="0"/>
            <a:ext cx="12192001" cy="862317"/>
          </a:xfrm>
          <a:prstGeom prst="rect">
            <a:avLst/>
          </a:prstGeom>
          <a:gradFill>
            <a:gsLst>
              <a:gs pos="25000">
                <a:schemeClr val="bg1"/>
              </a:gs>
              <a:gs pos="100000">
                <a:schemeClr val="bg1">
                  <a:alpha val="61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Title 1">
            <a:extLst>
              <a:ext uri="{FF2B5EF4-FFF2-40B4-BE49-F238E27FC236}">
                <a16:creationId xmlns:a16="http://schemas.microsoft.com/office/drawing/2014/main" id="{F5DC81BD-EF4C-489E-87CF-C04B45C3A040}"/>
              </a:ext>
            </a:extLst>
          </p:cNvPr>
          <p:cNvSpPr>
            <a:spLocks noGrp="1"/>
          </p:cNvSpPr>
          <p:nvPr>
            <p:ph type="title"/>
          </p:nvPr>
        </p:nvSpPr>
        <p:spPr>
          <a:xfrm>
            <a:off x="3124200" y="-1"/>
            <a:ext cx="8839199" cy="862317"/>
          </a:xfrm>
        </p:spPr>
        <p:txBody>
          <a:bodyPr tIns="0" bIns="0" anchor="b">
            <a:normAutofit/>
          </a:bodyPr>
          <a:lstStyle>
            <a:lvl1pPr>
              <a:defRPr lang="en-US" sz="2800" dirty="0">
                <a:solidFill>
                  <a:srgbClr val="0F6AB7"/>
                </a:solidFill>
              </a:defRPr>
            </a:lvl1pPr>
          </a:lstStyle>
          <a:p>
            <a:r>
              <a:rPr lang="en-US" dirty="0"/>
              <a:t>Click to edit Master title style</a:t>
            </a:r>
          </a:p>
        </p:txBody>
      </p:sp>
      <p:pic>
        <p:nvPicPr>
          <p:cNvPr id="33" name="Picture 32">
            <a:extLst>
              <a:ext uri="{FF2B5EF4-FFF2-40B4-BE49-F238E27FC236}">
                <a16:creationId xmlns:a16="http://schemas.microsoft.com/office/drawing/2014/main" id="{77877C1B-6F8D-42D4-9D28-99AC98FBB6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 y="381107"/>
            <a:ext cx="2508455" cy="410637"/>
          </a:xfrm>
          <a:prstGeom prst="rect">
            <a:avLst/>
          </a:prstGeom>
        </p:spPr>
      </p:pic>
    </p:spTree>
    <p:extLst>
      <p:ext uri="{BB962C8B-B14F-4D97-AF65-F5344CB8AC3E}">
        <p14:creationId xmlns:p14="http://schemas.microsoft.com/office/powerpoint/2010/main" val="3522794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4" name="Date Placeholder 3">
            <a:extLst>
              <a:ext uri="{FF2B5EF4-FFF2-40B4-BE49-F238E27FC236}">
                <a16:creationId xmlns:a16="http://schemas.microsoft.com/office/drawing/2014/main" id="{3E296FA5-F782-4631-9469-373B2CE20951}"/>
              </a:ext>
            </a:extLst>
          </p:cNvPr>
          <p:cNvSpPr>
            <a:spLocks noGrp="1"/>
          </p:cNvSpPr>
          <p:nvPr>
            <p:ph type="dt" sz="half" idx="10"/>
          </p:nvPr>
        </p:nvSpPr>
        <p:spPr>
          <a:xfrm>
            <a:off x="228600" y="6361647"/>
            <a:ext cx="2743200" cy="365125"/>
          </a:xfrm>
        </p:spPr>
        <p:txBody>
          <a:bodyPr/>
          <a:lstStyle/>
          <a:p>
            <a:fld id="{D442047A-5F9E-1D48-BFFD-AF2EAC846494}" type="datetimeFigureOut">
              <a:rPr lang="en-US" smtClean="0"/>
              <a:t>8/21/2024</a:t>
            </a:fld>
            <a:endParaRPr lang="en-US" dirty="0"/>
          </a:p>
        </p:txBody>
      </p:sp>
      <p:sp>
        <p:nvSpPr>
          <p:cNvPr id="35" name="Slide Number Placeholder 5">
            <a:extLst>
              <a:ext uri="{FF2B5EF4-FFF2-40B4-BE49-F238E27FC236}">
                <a16:creationId xmlns:a16="http://schemas.microsoft.com/office/drawing/2014/main" id="{EFB2A82E-CB96-4786-AA03-8852ED2EA91B}"/>
              </a:ext>
            </a:extLst>
          </p:cNvPr>
          <p:cNvSpPr>
            <a:spLocks noGrp="1"/>
          </p:cNvSpPr>
          <p:nvPr>
            <p:ph type="sldNum" sz="quarter" idx="12"/>
          </p:nvPr>
        </p:nvSpPr>
        <p:spPr>
          <a:xfrm>
            <a:off x="4724400" y="6361647"/>
            <a:ext cx="2743200" cy="365125"/>
          </a:xfrm>
        </p:spPr>
        <p:txBody>
          <a:bodyPr/>
          <a:lstStyle>
            <a:lvl1pPr algn="ctr">
              <a:defRPr/>
            </a:lvl1pPr>
          </a:lstStyle>
          <a:p>
            <a:fld id="{0B43FD67-6B2A-6040-A048-FC20786D1556}" type="slidenum">
              <a:rPr lang="en-US" smtClean="0"/>
              <a:pPr/>
              <a:t>‹#›</a:t>
            </a:fld>
            <a:endParaRPr lang="en-US" dirty="0"/>
          </a:p>
        </p:txBody>
      </p:sp>
      <p:grpSp>
        <p:nvGrpSpPr>
          <p:cNvPr id="31" name="Group 30">
            <a:extLst>
              <a:ext uri="{FF2B5EF4-FFF2-40B4-BE49-F238E27FC236}">
                <a16:creationId xmlns:a16="http://schemas.microsoft.com/office/drawing/2014/main" id="{A171E810-B5CE-4EDD-A0AC-1284FD842251}"/>
              </a:ext>
            </a:extLst>
          </p:cNvPr>
          <p:cNvGrpSpPr/>
          <p:nvPr userDrawn="1"/>
        </p:nvGrpSpPr>
        <p:grpSpPr>
          <a:xfrm>
            <a:off x="10327045" y="-7915"/>
            <a:ext cx="1864956" cy="1214709"/>
            <a:chOff x="10327045" y="-7915"/>
            <a:chExt cx="1864956" cy="1214709"/>
          </a:xfrm>
        </p:grpSpPr>
        <p:sp>
          <p:nvSpPr>
            <p:cNvPr id="36" name="Freeform: Shape 35">
              <a:extLst>
                <a:ext uri="{FF2B5EF4-FFF2-40B4-BE49-F238E27FC236}">
                  <a16:creationId xmlns:a16="http://schemas.microsoft.com/office/drawing/2014/main" id="{D6808EBB-A239-4630-A403-1F8C537E11D1}"/>
                </a:ext>
              </a:extLst>
            </p:cNvPr>
            <p:cNvSpPr/>
            <p:nvPr/>
          </p:nvSpPr>
          <p:spPr>
            <a:xfrm>
              <a:off x="10327045" y="-3958"/>
              <a:ext cx="1628283" cy="1210751"/>
            </a:xfrm>
            <a:custGeom>
              <a:avLst/>
              <a:gdLst>
                <a:gd name="connsiteX0" fmla="*/ 1215097 w 1628283"/>
                <a:gd name="connsiteY0" fmla="*/ 0 h 1210751"/>
                <a:gd name="connsiteX1" fmla="*/ 1628283 w 1628283"/>
                <a:gd name="connsiteY1" fmla="*/ 0 h 1210751"/>
                <a:gd name="connsiteX2" fmla="*/ 413186 w 1628283"/>
                <a:gd name="connsiteY2" fmla="*/ 1210751 h 1210751"/>
                <a:gd name="connsiteX3" fmla="*/ 0 w 1628283"/>
                <a:gd name="connsiteY3" fmla="*/ 1210751 h 1210751"/>
              </a:gdLst>
              <a:ahLst/>
              <a:cxnLst>
                <a:cxn ang="0">
                  <a:pos x="connsiteX0" y="connsiteY0"/>
                </a:cxn>
                <a:cxn ang="0">
                  <a:pos x="connsiteX1" y="connsiteY1"/>
                </a:cxn>
                <a:cxn ang="0">
                  <a:pos x="connsiteX2" y="connsiteY2"/>
                </a:cxn>
                <a:cxn ang="0">
                  <a:pos x="connsiteX3" y="connsiteY3"/>
                </a:cxn>
              </a:cxnLst>
              <a:rect l="l" t="t" r="r" b="b"/>
              <a:pathLst>
                <a:path w="1628283" h="1210751">
                  <a:moveTo>
                    <a:pt x="1215097" y="0"/>
                  </a:moveTo>
                  <a:lnTo>
                    <a:pt x="1628283" y="0"/>
                  </a:lnTo>
                  <a:lnTo>
                    <a:pt x="413186" y="1210751"/>
                  </a:lnTo>
                  <a:lnTo>
                    <a:pt x="0" y="1210751"/>
                  </a:lnTo>
                  <a:close/>
                </a:path>
              </a:pathLst>
            </a:cu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840131A6-E1CC-4EAE-BC2A-073D033436CB}"/>
                </a:ext>
              </a:extLst>
            </p:cNvPr>
            <p:cNvSpPr/>
            <p:nvPr/>
          </p:nvSpPr>
          <p:spPr>
            <a:xfrm>
              <a:off x="10928626" y="-7915"/>
              <a:ext cx="1263375" cy="1214708"/>
            </a:xfrm>
            <a:custGeom>
              <a:avLst/>
              <a:gdLst>
                <a:gd name="connsiteX0" fmla="*/ 1219069 w 1263375"/>
                <a:gd name="connsiteY0" fmla="*/ 0 h 1214708"/>
                <a:gd name="connsiteX1" fmla="*/ 1263375 w 1263375"/>
                <a:gd name="connsiteY1" fmla="*/ 0 h 1214708"/>
                <a:gd name="connsiteX2" fmla="*/ 1263375 w 1263375"/>
                <a:gd name="connsiteY2" fmla="*/ 367560 h 1214708"/>
                <a:gd name="connsiteX3" fmla="*/ 413186 w 1263375"/>
                <a:gd name="connsiteY3" fmla="*/ 1214708 h 1214708"/>
                <a:gd name="connsiteX4" fmla="*/ 0 w 1263375"/>
                <a:gd name="connsiteY4" fmla="*/ 1214708 h 1214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375" h="1214708">
                  <a:moveTo>
                    <a:pt x="1219069" y="0"/>
                  </a:moveTo>
                  <a:lnTo>
                    <a:pt x="1263375" y="0"/>
                  </a:lnTo>
                  <a:lnTo>
                    <a:pt x="1263375" y="367560"/>
                  </a:lnTo>
                  <a:lnTo>
                    <a:pt x="413186" y="1214708"/>
                  </a:lnTo>
                  <a:lnTo>
                    <a:pt x="0" y="1214708"/>
                  </a:lnTo>
                  <a:close/>
                </a:path>
              </a:pathLst>
            </a:cu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Shape 38">
              <a:extLst>
                <a:ext uri="{FF2B5EF4-FFF2-40B4-BE49-F238E27FC236}">
                  <a16:creationId xmlns:a16="http://schemas.microsoft.com/office/drawing/2014/main" id="{8B1D56D1-A883-4B16-9D47-398927622EF9}"/>
                </a:ext>
              </a:extLst>
            </p:cNvPr>
            <p:cNvSpPr/>
            <p:nvPr userDrawn="1"/>
          </p:nvSpPr>
          <p:spPr>
            <a:xfrm>
              <a:off x="11530204" y="547365"/>
              <a:ext cx="661796" cy="659429"/>
            </a:xfrm>
            <a:custGeom>
              <a:avLst/>
              <a:gdLst>
                <a:gd name="connsiteX0" fmla="*/ 661796 w 661796"/>
                <a:gd name="connsiteY0" fmla="*/ 0 h 659429"/>
                <a:gd name="connsiteX1" fmla="*/ 661796 w 661796"/>
                <a:gd name="connsiteY1" fmla="*/ 411708 h 659429"/>
                <a:gd name="connsiteX2" fmla="*/ 413186 w 661796"/>
                <a:gd name="connsiteY2" fmla="*/ 659429 h 659429"/>
                <a:gd name="connsiteX3" fmla="*/ 0 w 661796"/>
                <a:gd name="connsiteY3" fmla="*/ 659429 h 659429"/>
              </a:gdLst>
              <a:ahLst/>
              <a:cxnLst>
                <a:cxn ang="0">
                  <a:pos x="connsiteX0" y="connsiteY0"/>
                </a:cxn>
                <a:cxn ang="0">
                  <a:pos x="connsiteX1" y="connsiteY1"/>
                </a:cxn>
                <a:cxn ang="0">
                  <a:pos x="connsiteX2" y="connsiteY2"/>
                </a:cxn>
                <a:cxn ang="0">
                  <a:pos x="connsiteX3" y="connsiteY3"/>
                </a:cxn>
              </a:cxnLst>
              <a:rect l="l" t="t" r="r" b="b"/>
              <a:pathLst>
                <a:path w="661796" h="659429">
                  <a:moveTo>
                    <a:pt x="661796" y="0"/>
                  </a:moveTo>
                  <a:lnTo>
                    <a:pt x="661796" y="411708"/>
                  </a:lnTo>
                  <a:lnTo>
                    <a:pt x="413186" y="659429"/>
                  </a:lnTo>
                  <a:lnTo>
                    <a:pt x="0" y="659429"/>
                  </a:lnTo>
                  <a:close/>
                </a:path>
              </a:pathLst>
            </a:custGeom>
            <a:solidFill>
              <a:schemeClr val="bg1"/>
            </a:solidFill>
            <a:ln>
              <a:solidFill>
                <a:srgbClr val="0B588E"/>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0" name="Rectangle 39">
            <a:extLst>
              <a:ext uri="{FF2B5EF4-FFF2-40B4-BE49-F238E27FC236}">
                <a16:creationId xmlns:a16="http://schemas.microsoft.com/office/drawing/2014/main" id="{44ADD6F0-C5F6-49B2-8AF1-6D96277A78DB}"/>
              </a:ext>
            </a:extLst>
          </p:cNvPr>
          <p:cNvSpPr/>
          <p:nvPr userDrawn="1"/>
        </p:nvSpPr>
        <p:spPr>
          <a:xfrm>
            <a:off x="0" y="866275"/>
            <a:ext cx="12192000" cy="79292"/>
          </a:xfrm>
          <a:prstGeom prst="rect">
            <a:avLst/>
          </a:prstGeom>
          <a:solidFill>
            <a:srgbClr val="0F6AB7"/>
          </a:solidFill>
          <a:ln>
            <a:noFill/>
          </a:ln>
          <a:effectLst>
            <a:outerShdw blurRad="215900" dist="381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noFill/>
            </a:endParaRPr>
          </a:p>
        </p:txBody>
      </p:sp>
      <p:sp>
        <p:nvSpPr>
          <p:cNvPr id="41" name="Rectangle 40">
            <a:extLst>
              <a:ext uri="{FF2B5EF4-FFF2-40B4-BE49-F238E27FC236}">
                <a16:creationId xmlns:a16="http://schemas.microsoft.com/office/drawing/2014/main" id="{685D69E8-4BC0-436F-890F-3E3CA73589A4}"/>
              </a:ext>
            </a:extLst>
          </p:cNvPr>
          <p:cNvSpPr/>
          <p:nvPr userDrawn="1"/>
        </p:nvSpPr>
        <p:spPr>
          <a:xfrm>
            <a:off x="-1" y="0"/>
            <a:ext cx="12192001" cy="866274"/>
          </a:xfrm>
          <a:prstGeom prst="rect">
            <a:avLst/>
          </a:prstGeom>
          <a:pattFill prst="dkDnDiag">
            <a:fgClr>
              <a:srgbClr val="FF9200"/>
            </a:fgClr>
            <a:bgClr>
              <a:schemeClr val="bg1"/>
            </a:bgClr>
          </a:pattFill>
          <a:ln>
            <a:noFill/>
          </a:ln>
          <a:effectLst>
            <a:outerShdw blurRad="228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Rectangle 41">
            <a:extLst>
              <a:ext uri="{FF2B5EF4-FFF2-40B4-BE49-F238E27FC236}">
                <a16:creationId xmlns:a16="http://schemas.microsoft.com/office/drawing/2014/main" id="{C0138CE3-8324-4C08-8E98-A83E151ABEC5}"/>
              </a:ext>
            </a:extLst>
          </p:cNvPr>
          <p:cNvSpPr/>
          <p:nvPr userDrawn="1"/>
        </p:nvSpPr>
        <p:spPr>
          <a:xfrm>
            <a:off x="-1" y="0"/>
            <a:ext cx="12192001" cy="862317"/>
          </a:xfrm>
          <a:prstGeom prst="rect">
            <a:avLst/>
          </a:prstGeom>
          <a:gradFill>
            <a:gsLst>
              <a:gs pos="25000">
                <a:schemeClr val="bg1"/>
              </a:gs>
              <a:gs pos="100000">
                <a:schemeClr val="bg1">
                  <a:alpha val="61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 name="Title 1">
            <a:extLst>
              <a:ext uri="{FF2B5EF4-FFF2-40B4-BE49-F238E27FC236}">
                <a16:creationId xmlns:a16="http://schemas.microsoft.com/office/drawing/2014/main" id="{1962E961-4493-474C-A77E-FCA6B326F3D1}"/>
              </a:ext>
            </a:extLst>
          </p:cNvPr>
          <p:cNvSpPr>
            <a:spLocks noGrp="1"/>
          </p:cNvSpPr>
          <p:nvPr>
            <p:ph type="title"/>
          </p:nvPr>
        </p:nvSpPr>
        <p:spPr>
          <a:xfrm>
            <a:off x="3124201" y="-1"/>
            <a:ext cx="5260258" cy="862317"/>
          </a:xfrm>
        </p:spPr>
        <p:txBody>
          <a:bodyPr tIns="0" bIns="0" anchor="b">
            <a:normAutofit/>
          </a:bodyPr>
          <a:lstStyle>
            <a:lvl1pPr>
              <a:defRPr lang="en-US" sz="2800" dirty="0">
                <a:solidFill>
                  <a:srgbClr val="0F6AB7"/>
                </a:solidFill>
              </a:defRPr>
            </a:lvl1pPr>
          </a:lstStyle>
          <a:p>
            <a:r>
              <a:rPr lang="en-US" dirty="0"/>
              <a:t>Click to edit Master title style</a:t>
            </a:r>
          </a:p>
        </p:txBody>
      </p:sp>
      <p:pic>
        <p:nvPicPr>
          <p:cNvPr id="44" name="Picture 43">
            <a:extLst>
              <a:ext uri="{FF2B5EF4-FFF2-40B4-BE49-F238E27FC236}">
                <a16:creationId xmlns:a16="http://schemas.microsoft.com/office/drawing/2014/main" id="{59917771-8ECF-4308-B2B3-B1282A6740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 y="381107"/>
            <a:ext cx="2508455" cy="410637"/>
          </a:xfrm>
          <a:prstGeom prst="rect">
            <a:avLst/>
          </a:prstGeom>
        </p:spPr>
      </p:pic>
      <p:sp>
        <p:nvSpPr>
          <p:cNvPr id="45" name="Text Placeholder 9">
            <a:extLst>
              <a:ext uri="{FF2B5EF4-FFF2-40B4-BE49-F238E27FC236}">
                <a16:creationId xmlns:a16="http://schemas.microsoft.com/office/drawing/2014/main" id="{3566B51A-A33C-46B9-B74A-EB75F47AA87A}"/>
              </a:ext>
            </a:extLst>
          </p:cNvPr>
          <p:cNvSpPr>
            <a:spLocks noGrp="1"/>
          </p:cNvSpPr>
          <p:nvPr>
            <p:ph type="body" sz="quarter" idx="13" hasCustomPrompt="1"/>
          </p:nvPr>
        </p:nvSpPr>
        <p:spPr>
          <a:xfrm>
            <a:off x="8863162" y="-1"/>
            <a:ext cx="3138338" cy="862318"/>
          </a:xfrm>
        </p:spPr>
        <p:txBody>
          <a:bodyPr lIns="0" rIns="0" bIns="0" anchor="b">
            <a:normAutofit/>
          </a:bodyPr>
          <a:lstStyle>
            <a:lvl1pPr marL="0" indent="0" algn="r">
              <a:buNone/>
              <a:defRPr sz="2400" b="1">
                <a:solidFill>
                  <a:srgbClr val="0F6AB7"/>
                </a:solidFill>
                <a:latin typeface="+mn-lt"/>
              </a:defRPr>
            </a:lvl1pPr>
          </a:lstStyle>
          <a:p>
            <a:pPr lvl="0"/>
            <a:r>
              <a:rPr lang="en-US" dirty="0"/>
              <a:t>Click to add Subtitle</a:t>
            </a:r>
          </a:p>
        </p:txBody>
      </p:sp>
    </p:spTree>
    <p:extLst>
      <p:ext uri="{BB962C8B-B14F-4D97-AF65-F5344CB8AC3E}">
        <p14:creationId xmlns:p14="http://schemas.microsoft.com/office/powerpoint/2010/main" val="22440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C83D995-58D7-6E4B-B34A-A3EBB89FDF8D}"/>
              </a:ext>
            </a:extLst>
          </p:cNvPr>
          <p:cNvSpPr/>
          <p:nvPr userDrawn="1"/>
        </p:nvSpPr>
        <p:spPr>
          <a:xfrm>
            <a:off x="1327374" y="-1"/>
            <a:ext cx="82296" cy="6858000"/>
          </a:xfrm>
          <a:prstGeom prst="rect">
            <a:avLst/>
          </a:prstGeom>
          <a:solidFill>
            <a:srgbClr val="0F6AB7"/>
          </a:solidFill>
          <a:ln>
            <a:noFill/>
          </a:ln>
          <a:effectLst>
            <a:outerShdw blurRad="215900" dist="381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106A37"/>
              </a:solidFill>
            </a:endParaRPr>
          </a:p>
        </p:txBody>
      </p:sp>
      <p:sp>
        <p:nvSpPr>
          <p:cNvPr id="7" name="Rectangle 6">
            <a:extLst>
              <a:ext uri="{FF2B5EF4-FFF2-40B4-BE49-F238E27FC236}">
                <a16:creationId xmlns:a16="http://schemas.microsoft.com/office/drawing/2014/main" id="{FC5E9C0D-218A-4A49-8BEE-27AEF11FE24C}"/>
              </a:ext>
            </a:extLst>
          </p:cNvPr>
          <p:cNvSpPr/>
          <p:nvPr userDrawn="1"/>
        </p:nvSpPr>
        <p:spPr>
          <a:xfrm>
            <a:off x="0" y="1"/>
            <a:ext cx="1326709" cy="6858000"/>
          </a:xfrm>
          <a:prstGeom prst="rect">
            <a:avLst/>
          </a:prstGeom>
          <a:pattFill prst="dkDnDiag">
            <a:fgClr>
              <a:srgbClr val="FF9200"/>
            </a:fgClr>
            <a:bgClr>
              <a:schemeClr val="bg1"/>
            </a:bgClr>
          </a:pattFill>
          <a:ln>
            <a:noFill/>
          </a:ln>
          <a:effectLst>
            <a:outerShdw blurRad="228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ectangle 16">
            <a:extLst>
              <a:ext uri="{FF2B5EF4-FFF2-40B4-BE49-F238E27FC236}">
                <a16:creationId xmlns:a16="http://schemas.microsoft.com/office/drawing/2014/main" id="{6E6C81EE-8B34-40CA-898F-4B35521E457E}"/>
              </a:ext>
            </a:extLst>
          </p:cNvPr>
          <p:cNvSpPr/>
          <p:nvPr userDrawn="1"/>
        </p:nvSpPr>
        <p:spPr>
          <a:xfrm>
            <a:off x="0" y="-1"/>
            <a:ext cx="1326709" cy="6858000"/>
          </a:xfrm>
          <a:prstGeom prst="rect">
            <a:avLst/>
          </a:prstGeom>
          <a:gradFill>
            <a:gsLst>
              <a:gs pos="11000">
                <a:schemeClr val="bg1"/>
              </a:gs>
              <a:gs pos="100000">
                <a:schemeClr val="bg1">
                  <a:alpha val="54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a:extLst>
              <a:ext uri="{FF2B5EF4-FFF2-40B4-BE49-F238E27FC236}">
                <a16:creationId xmlns:a16="http://schemas.microsoft.com/office/drawing/2014/main" id="{919E8E5E-CFE5-C740-AA03-225B11B145CC}"/>
              </a:ext>
            </a:extLst>
          </p:cNvPr>
          <p:cNvSpPr>
            <a:spLocks noGrp="1"/>
          </p:cNvSpPr>
          <p:nvPr>
            <p:ph type="title"/>
          </p:nvPr>
        </p:nvSpPr>
        <p:spPr>
          <a:xfrm>
            <a:off x="1595043" y="236534"/>
            <a:ext cx="10368355" cy="637673"/>
          </a:xfrm>
        </p:spPr>
        <p:txBody>
          <a:bodyPr bIns="0" anchor="b">
            <a:normAutofit/>
          </a:bodyPr>
          <a:lstStyle>
            <a:lvl1pPr>
              <a:defRPr sz="2800">
                <a:solidFill>
                  <a:srgbClr val="0F6AB7"/>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D732E00-3699-D041-9B77-BCF986FA9067}"/>
              </a:ext>
            </a:extLst>
          </p:cNvPr>
          <p:cNvSpPr>
            <a:spLocks noGrp="1"/>
          </p:cNvSpPr>
          <p:nvPr>
            <p:ph idx="1"/>
          </p:nvPr>
        </p:nvSpPr>
        <p:spPr>
          <a:xfrm>
            <a:off x="1595044" y="1371601"/>
            <a:ext cx="10406456" cy="4838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F91C0EC-4F7A-8D43-83C6-D28CB8E75741}"/>
              </a:ext>
            </a:extLst>
          </p:cNvPr>
          <p:cNvSpPr>
            <a:spLocks noGrp="1"/>
          </p:cNvSpPr>
          <p:nvPr>
            <p:ph type="dt" sz="half" idx="10"/>
          </p:nvPr>
        </p:nvSpPr>
        <p:spPr>
          <a:xfrm>
            <a:off x="228600" y="6361647"/>
            <a:ext cx="1096392" cy="365125"/>
          </a:xfrm>
        </p:spPr>
        <p:txBody>
          <a:bodyPr/>
          <a:lstStyle/>
          <a:p>
            <a:fld id="{D442047A-5F9E-1D48-BFFD-AF2EAC846494}" type="datetimeFigureOut">
              <a:rPr lang="en-US" smtClean="0"/>
              <a:t>8/21/2024</a:t>
            </a:fld>
            <a:endParaRPr lang="en-US" dirty="0"/>
          </a:p>
        </p:txBody>
      </p:sp>
      <p:sp>
        <p:nvSpPr>
          <p:cNvPr id="6" name="Slide Number Placeholder 5">
            <a:extLst>
              <a:ext uri="{FF2B5EF4-FFF2-40B4-BE49-F238E27FC236}">
                <a16:creationId xmlns:a16="http://schemas.microsoft.com/office/drawing/2014/main" id="{2E67DAFC-9547-B04A-8AAE-2EEE8F115245}"/>
              </a:ext>
            </a:extLst>
          </p:cNvPr>
          <p:cNvSpPr>
            <a:spLocks noGrp="1"/>
          </p:cNvSpPr>
          <p:nvPr>
            <p:ph type="sldNum" sz="quarter" idx="12"/>
          </p:nvPr>
        </p:nvSpPr>
        <p:spPr>
          <a:xfrm>
            <a:off x="4724400" y="6361647"/>
            <a:ext cx="2743200" cy="365125"/>
          </a:xfrm>
        </p:spPr>
        <p:txBody>
          <a:bodyPr/>
          <a:lstStyle>
            <a:lvl1pPr algn="ctr">
              <a:defRPr/>
            </a:lvl1pPr>
          </a:lstStyle>
          <a:p>
            <a:fld id="{0B43FD67-6B2A-6040-A048-FC20786D1556}" type="slidenum">
              <a:rPr lang="en-US" smtClean="0"/>
              <a:pPr/>
              <a:t>‹#›</a:t>
            </a:fld>
            <a:endParaRPr lang="en-US" dirty="0"/>
          </a:p>
        </p:txBody>
      </p:sp>
      <p:sp>
        <p:nvSpPr>
          <p:cNvPr id="32" name="Freeform: Shape 31">
            <a:extLst>
              <a:ext uri="{FF2B5EF4-FFF2-40B4-BE49-F238E27FC236}">
                <a16:creationId xmlns:a16="http://schemas.microsoft.com/office/drawing/2014/main" id="{469F4F34-A6F3-4706-935F-F6A88D9BD435}"/>
              </a:ext>
            </a:extLst>
          </p:cNvPr>
          <p:cNvSpPr/>
          <p:nvPr/>
        </p:nvSpPr>
        <p:spPr>
          <a:xfrm rot="5400000">
            <a:off x="-226318" y="4515774"/>
            <a:ext cx="791391" cy="376852"/>
          </a:xfrm>
          <a:custGeom>
            <a:avLst/>
            <a:gdLst>
              <a:gd name="connsiteX0" fmla="*/ 0 w 791391"/>
              <a:gd name="connsiteY0" fmla="*/ 376852 h 376852"/>
              <a:gd name="connsiteX1" fmla="*/ 378205 w 791391"/>
              <a:gd name="connsiteY1" fmla="*/ 0 h 376852"/>
              <a:gd name="connsiteX2" fmla="*/ 791391 w 791391"/>
              <a:gd name="connsiteY2" fmla="*/ 0 h 376852"/>
              <a:gd name="connsiteX3" fmla="*/ 413186 w 791391"/>
              <a:gd name="connsiteY3" fmla="*/ 376852 h 376852"/>
            </a:gdLst>
            <a:ahLst/>
            <a:cxnLst>
              <a:cxn ang="0">
                <a:pos x="connsiteX0" y="connsiteY0"/>
              </a:cxn>
              <a:cxn ang="0">
                <a:pos x="connsiteX1" y="connsiteY1"/>
              </a:cxn>
              <a:cxn ang="0">
                <a:pos x="connsiteX2" y="connsiteY2"/>
              </a:cxn>
              <a:cxn ang="0">
                <a:pos x="connsiteX3" y="connsiteY3"/>
              </a:cxn>
            </a:cxnLst>
            <a:rect l="l" t="t" r="r" b="b"/>
            <a:pathLst>
              <a:path w="791391" h="376852">
                <a:moveTo>
                  <a:pt x="0" y="376852"/>
                </a:moveTo>
                <a:lnTo>
                  <a:pt x="378205" y="0"/>
                </a:lnTo>
                <a:lnTo>
                  <a:pt x="791391" y="0"/>
                </a:lnTo>
                <a:lnTo>
                  <a:pt x="413186" y="376852"/>
                </a:lnTo>
                <a:close/>
              </a:path>
            </a:pathLst>
          </a:custGeom>
          <a:solidFill>
            <a:schemeClr val="bg1"/>
          </a:solidFill>
          <a:ln>
            <a:solidFill>
              <a:srgbClr val="0B5794"/>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Freeform: Shape 35">
            <a:extLst>
              <a:ext uri="{FF2B5EF4-FFF2-40B4-BE49-F238E27FC236}">
                <a16:creationId xmlns:a16="http://schemas.microsoft.com/office/drawing/2014/main" id="{67407044-6033-47F5-A158-3F3455DC327E}"/>
              </a:ext>
            </a:extLst>
          </p:cNvPr>
          <p:cNvSpPr/>
          <p:nvPr/>
        </p:nvSpPr>
        <p:spPr>
          <a:xfrm rot="5400000">
            <a:off x="-226984" y="5116689"/>
            <a:ext cx="792058" cy="377517"/>
          </a:xfrm>
          <a:custGeom>
            <a:avLst/>
            <a:gdLst>
              <a:gd name="connsiteX0" fmla="*/ 0 w 792058"/>
              <a:gd name="connsiteY0" fmla="*/ 377517 h 377517"/>
              <a:gd name="connsiteX1" fmla="*/ 378872 w 792058"/>
              <a:gd name="connsiteY1" fmla="*/ 0 h 377517"/>
              <a:gd name="connsiteX2" fmla="*/ 792058 w 792058"/>
              <a:gd name="connsiteY2" fmla="*/ 0 h 377517"/>
              <a:gd name="connsiteX3" fmla="*/ 413186 w 792058"/>
              <a:gd name="connsiteY3" fmla="*/ 377517 h 377517"/>
            </a:gdLst>
            <a:ahLst/>
            <a:cxnLst>
              <a:cxn ang="0">
                <a:pos x="connsiteX0" y="connsiteY0"/>
              </a:cxn>
              <a:cxn ang="0">
                <a:pos x="connsiteX1" y="connsiteY1"/>
              </a:cxn>
              <a:cxn ang="0">
                <a:pos x="connsiteX2" y="connsiteY2"/>
              </a:cxn>
              <a:cxn ang="0">
                <a:pos x="connsiteX3" y="connsiteY3"/>
              </a:cxn>
            </a:cxnLst>
            <a:rect l="l" t="t" r="r" b="b"/>
            <a:pathLst>
              <a:path w="792058" h="377517">
                <a:moveTo>
                  <a:pt x="0" y="377517"/>
                </a:moveTo>
                <a:lnTo>
                  <a:pt x="378872" y="0"/>
                </a:lnTo>
                <a:lnTo>
                  <a:pt x="792058" y="0"/>
                </a:lnTo>
                <a:lnTo>
                  <a:pt x="413186" y="377517"/>
                </a:lnTo>
                <a:close/>
              </a:path>
            </a:pathLst>
          </a:custGeom>
          <a:solidFill>
            <a:schemeClr val="bg1"/>
          </a:solidFill>
          <a:ln>
            <a:solidFill>
              <a:srgbClr val="0B5794"/>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Freeform: Shape 34">
            <a:extLst>
              <a:ext uri="{FF2B5EF4-FFF2-40B4-BE49-F238E27FC236}">
                <a16:creationId xmlns:a16="http://schemas.microsoft.com/office/drawing/2014/main" id="{E776FC73-ED18-41FD-ACDB-E4E0978F7321}"/>
              </a:ext>
            </a:extLst>
          </p:cNvPr>
          <p:cNvSpPr/>
          <p:nvPr userDrawn="1"/>
        </p:nvSpPr>
        <p:spPr>
          <a:xfrm rot="5400000">
            <a:off x="-226984" y="5718268"/>
            <a:ext cx="792057" cy="377516"/>
          </a:xfrm>
          <a:custGeom>
            <a:avLst/>
            <a:gdLst>
              <a:gd name="connsiteX0" fmla="*/ 0 w 792057"/>
              <a:gd name="connsiteY0" fmla="*/ 377516 h 377516"/>
              <a:gd name="connsiteX1" fmla="*/ 378871 w 792057"/>
              <a:gd name="connsiteY1" fmla="*/ 0 h 377516"/>
              <a:gd name="connsiteX2" fmla="*/ 792057 w 792057"/>
              <a:gd name="connsiteY2" fmla="*/ 0 h 377516"/>
              <a:gd name="connsiteX3" fmla="*/ 413186 w 792057"/>
              <a:gd name="connsiteY3" fmla="*/ 377516 h 377516"/>
            </a:gdLst>
            <a:ahLst/>
            <a:cxnLst>
              <a:cxn ang="0">
                <a:pos x="connsiteX0" y="connsiteY0"/>
              </a:cxn>
              <a:cxn ang="0">
                <a:pos x="connsiteX1" y="connsiteY1"/>
              </a:cxn>
              <a:cxn ang="0">
                <a:pos x="connsiteX2" y="connsiteY2"/>
              </a:cxn>
              <a:cxn ang="0">
                <a:pos x="connsiteX3" y="connsiteY3"/>
              </a:cxn>
            </a:cxnLst>
            <a:rect l="l" t="t" r="r" b="b"/>
            <a:pathLst>
              <a:path w="792057" h="377516">
                <a:moveTo>
                  <a:pt x="0" y="377516"/>
                </a:moveTo>
                <a:lnTo>
                  <a:pt x="378871" y="0"/>
                </a:lnTo>
                <a:lnTo>
                  <a:pt x="792057" y="0"/>
                </a:lnTo>
                <a:lnTo>
                  <a:pt x="413186" y="377516"/>
                </a:lnTo>
                <a:close/>
              </a:path>
            </a:pathLst>
          </a:custGeom>
          <a:solidFill>
            <a:schemeClr val="bg1"/>
          </a:solidFill>
          <a:ln>
            <a:solidFill>
              <a:srgbClr val="0B5794"/>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7DB61C41-621C-4359-AF02-6C5A3F392B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560" r="15181" b="22262"/>
          <a:stretch/>
        </p:blipFill>
        <p:spPr>
          <a:xfrm>
            <a:off x="180975" y="170643"/>
            <a:ext cx="961026" cy="946150"/>
          </a:xfrm>
          <a:prstGeom prst="rect">
            <a:avLst/>
          </a:prstGeom>
        </p:spPr>
      </p:pic>
    </p:spTree>
    <p:extLst>
      <p:ext uri="{BB962C8B-B14F-4D97-AF65-F5344CB8AC3E}">
        <p14:creationId xmlns:p14="http://schemas.microsoft.com/office/powerpoint/2010/main" val="1226626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41162F23-C8C5-494B-AD92-9E17CF1E1B03}"/>
              </a:ext>
            </a:extLst>
          </p:cNvPr>
          <p:cNvSpPr>
            <a:spLocks noGrp="1"/>
          </p:cNvSpPr>
          <p:nvPr>
            <p:ph type="title"/>
          </p:nvPr>
        </p:nvSpPr>
        <p:spPr>
          <a:xfrm>
            <a:off x="1595043" y="236534"/>
            <a:ext cx="6789301" cy="637673"/>
          </a:xfrm>
        </p:spPr>
        <p:txBody>
          <a:bodyPr bIns="0" anchor="b">
            <a:normAutofit/>
          </a:bodyPr>
          <a:lstStyle>
            <a:lvl1pPr>
              <a:defRPr sz="2800">
                <a:solidFill>
                  <a:srgbClr val="0F6AB7"/>
                </a:solidFill>
              </a:defRPr>
            </a:lvl1pPr>
          </a:lstStyle>
          <a:p>
            <a:r>
              <a:rPr lang="en-US" dirty="0"/>
              <a:t>Click to edit Master title style</a:t>
            </a:r>
          </a:p>
        </p:txBody>
      </p:sp>
      <p:sp>
        <p:nvSpPr>
          <p:cNvPr id="16" name="Text Placeholder 9">
            <a:extLst>
              <a:ext uri="{FF2B5EF4-FFF2-40B4-BE49-F238E27FC236}">
                <a16:creationId xmlns:a16="http://schemas.microsoft.com/office/drawing/2014/main" id="{82302046-80C1-48FE-BED2-946EC5D0CD40}"/>
              </a:ext>
            </a:extLst>
          </p:cNvPr>
          <p:cNvSpPr>
            <a:spLocks noGrp="1"/>
          </p:cNvSpPr>
          <p:nvPr>
            <p:ph type="body" sz="quarter" idx="13" hasCustomPrompt="1"/>
          </p:nvPr>
        </p:nvSpPr>
        <p:spPr>
          <a:xfrm>
            <a:off x="8863162" y="-1"/>
            <a:ext cx="3138338" cy="862318"/>
          </a:xfrm>
        </p:spPr>
        <p:txBody>
          <a:bodyPr lIns="0" rIns="0" bIns="0" anchor="b">
            <a:normAutofit/>
          </a:bodyPr>
          <a:lstStyle>
            <a:lvl1pPr marL="0" indent="0" algn="r">
              <a:buNone/>
              <a:defRPr sz="2400" b="1">
                <a:solidFill>
                  <a:srgbClr val="0F6AB7"/>
                </a:solidFill>
                <a:latin typeface="+mn-lt"/>
              </a:defRPr>
            </a:lvl1pPr>
          </a:lstStyle>
          <a:p>
            <a:pPr lvl="0"/>
            <a:r>
              <a:rPr lang="en-US" dirty="0"/>
              <a:t>Click to add Subtitle</a:t>
            </a:r>
          </a:p>
        </p:txBody>
      </p:sp>
      <p:sp>
        <p:nvSpPr>
          <p:cNvPr id="45" name="Content Placeholder 2">
            <a:extLst>
              <a:ext uri="{FF2B5EF4-FFF2-40B4-BE49-F238E27FC236}">
                <a16:creationId xmlns:a16="http://schemas.microsoft.com/office/drawing/2014/main" id="{10027076-A39A-4392-877B-261DDC4C27E2}"/>
              </a:ext>
            </a:extLst>
          </p:cNvPr>
          <p:cNvSpPr>
            <a:spLocks noGrp="1"/>
          </p:cNvSpPr>
          <p:nvPr>
            <p:ph idx="1"/>
          </p:nvPr>
        </p:nvSpPr>
        <p:spPr>
          <a:xfrm>
            <a:off x="1595044" y="1371601"/>
            <a:ext cx="10406456" cy="4838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Slide Number Placeholder 5">
            <a:extLst>
              <a:ext uri="{FF2B5EF4-FFF2-40B4-BE49-F238E27FC236}">
                <a16:creationId xmlns:a16="http://schemas.microsoft.com/office/drawing/2014/main" id="{9FB8ECB0-CDEE-417C-B19D-2E5C6BC045A7}"/>
              </a:ext>
            </a:extLst>
          </p:cNvPr>
          <p:cNvSpPr>
            <a:spLocks noGrp="1"/>
          </p:cNvSpPr>
          <p:nvPr>
            <p:ph type="sldNum" sz="quarter" idx="12"/>
          </p:nvPr>
        </p:nvSpPr>
        <p:spPr>
          <a:xfrm>
            <a:off x="4724400" y="6361647"/>
            <a:ext cx="2743200" cy="365125"/>
          </a:xfrm>
        </p:spPr>
        <p:txBody>
          <a:bodyPr/>
          <a:lstStyle>
            <a:lvl1pPr algn="ctr">
              <a:defRPr/>
            </a:lvl1pPr>
          </a:lstStyle>
          <a:p>
            <a:fld id="{0B43FD67-6B2A-6040-A048-FC20786D1556}" type="slidenum">
              <a:rPr lang="en-US" smtClean="0"/>
              <a:pPr/>
              <a:t>‹#›</a:t>
            </a:fld>
            <a:endParaRPr lang="en-US" dirty="0"/>
          </a:p>
        </p:txBody>
      </p:sp>
      <p:sp>
        <p:nvSpPr>
          <p:cNvPr id="27" name="Rectangle 26">
            <a:extLst>
              <a:ext uri="{FF2B5EF4-FFF2-40B4-BE49-F238E27FC236}">
                <a16:creationId xmlns:a16="http://schemas.microsoft.com/office/drawing/2014/main" id="{029F604C-C69F-4576-B7AA-BBF6BADBF76F}"/>
              </a:ext>
            </a:extLst>
          </p:cNvPr>
          <p:cNvSpPr/>
          <p:nvPr userDrawn="1"/>
        </p:nvSpPr>
        <p:spPr>
          <a:xfrm>
            <a:off x="1327374" y="-1"/>
            <a:ext cx="82296" cy="6858000"/>
          </a:xfrm>
          <a:prstGeom prst="rect">
            <a:avLst/>
          </a:prstGeom>
          <a:solidFill>
            <a:srgbClr val="0F6AB7"/>
          </a:solidFill>
          <a:ln>
            <a:noFill/>
          </a:ln>
          <a:effectLst>
            <a:outerShdw blurRad="215900" dist="381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106A37"/>
              </a:solidFill>
            </a:endParaRPr>
          </a:p>
        </p:txBody>
      </p:sp>
      <p:sp>
        <p:nvSpPr>
          <p:cNvPr id="35" name="Rectangle 34">
            <a:extLst>
              <a:ext uri="{FF2B5EF4-FFF2-40B4-BE49-F238E27FC236}">
                <a16:creationId xmlns:a16="http://schemas.microsoft.com/office/drawing/2014/main" id="{AED93B99-BB6E-4FCE-A25D-8C3910228084}"/>
              </a:ext>
            </a:extLst>
          </p:cNvPr>
          <p:cNvSpPr/>
          <p:nvPr userDrawn="1"/>
        </p:nvSpPr>
        <p:spPr>
          <a:xfrm>
            <a:off x="0" y="1"/>
            <a:ext cx="1326709" cy="6858000"/>
          </a:xfrm>
          <a:prstGeom prst="rect">
            <a:avLst/>
          </a:prstGeom>
          <a:pattFill prst="dkDnDiag">
            <a:fgClr>
              <a:srgbClr val="FF9200"/>
            </a:fgClr>
            <a:bgClr>
              <a:schemeClr val="bg1"/>
            </a:bgClr>
          </a:pattFill>
          <a:ln>
            <a:noFill/>
          </a:ln>
          <a:effectLst>
            <a:outerShdw blurRad="228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Rectangle 35">
            <a:extLst>
              <a:ext uri="{FF2B5EF4-FFF2-40B4-BE49-F238E27FC236}">
                <a16:creationId xmlns:a16="http://schemas.microsoft.com/office/drawing/2014/main" id="{2A88AA44-1A77-438A-A0E6-9FEE64D5D449}"/>
              </a:ext>
            </a:extLst>
          </p:cNvPr>
          <p:cNvSpPr/>
          <p:nvPr userDrawn="1"/>
        </p:nvSpPr>
        <p:spPr>
          <a:xfrm>
            <a:off x="0" y="-1"/>
            <a:ext cx="1326709" cy="6858000"/>
          </a:xfrm>
          <a:prstGeom prst="rect">
            <a:avLst/>
          </a:prstGeom>
          <a:gradFill>
            <a:gsLst>
              <a:gs pos="11000">
                <a:schemeClr val="bg1"/>
              </a:gs>
              <a:gs pos="100000">
                <a:schemeClr val="bg1">
                  <a:alpha val="54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Date Placeholder 3">
            <a:extLst>
              <a:ext uri="{FF2B5EF4-FFF2-40B4-BE49-F238E27FC236}">
                <a16:creationId xmlns:a16="http://schemas.microsoft.com/office/drawing/2014/main" id="{94C67957-C7C7-42C6-A793-1D7073AE73B5}"/>
              </a:ext>
            </a:extLst>
          </p:cNvPr>
          <p:cNvSpPr>
            <a:spLocks noGrp="1"/>
          </p:cNvSpPr>
          <p:nvPr>
            <p:ph type="dt" sz="half" idx="10"/>
          </p:nvPr>
        </p:nvSpPr>
        <p:spPr>
          <a:xfrm>
            <a:off x="228600" y="6361647"/>
            <a:ext cx="1096392" cy="365125"/>
          </a:xfrm>
        </p:spPr>
        <p:txBody>
          <a:bodyPr/>
          <a:lstStyle/>
          <a:p>
            <a:fld id="{D442047A-5F9E-1D48-BFFD-AF2EAC846494}" type="datetimeFigureOut">
              <a:rPr lang="en-US" smtClean="0"/>
              <a:t>8/21/2024</a:t>
            </a:fld>
            <a:endParaRPr lang="en-US" dirty="0"/>
          </a:p>
        </p:txBody>
      </p:sp>
      <p:sp>
        <p:nvSpPr>
          <p:cNvPr id="39" name="Freeform: Shape 38">
            <a:extLst>
              <a:ext uri="{FF2B5EF4-FFF2-40B4-BE49-F238E27FC236}">
                <a16:creationId xmlns:a16="http://schemas.microsoft.com/office/drawing/2014/main" id="{AFF4A23C-EC17-49D3-9C63-09BFA9392056}"/>
              </a:ext>
            </a:extLst>
          </p:cNvPr>
          <p:cNvSpPr/>
          <p:nvPr userDrawn="1"/>
        </p:nvSpPr>
        <p:spPr>
          <a:xfrm rot="5400000">
            <a:off x="-226318" y="4515774"/>
            <a:ext cx="791391" cy="376852"/>
          </a:xfrm>
          <a:custGeom>
            <a:avLst/>
            <a:gdLst>
              <a:gd name="connsiteX0" fmla="*/ 0 w 791391"/>
              <a:gd name="connsiteY0" fmla="*/ 376852 h 376852"/>
              <a:gd name="connsiteX1" fmla="*/ 378205 w 791391"/>
              <a:gd name="connsiteY1" fmla="*/ 0 h 376852"/>
              <a:gd name="connsiteX2" fmla="*/ 791391 w 791391"/>
              <a:gd name="connsiteY2" fmla="*/ 0 h 376852"/>
              <a:gd name="connsiteX3" fmla="*/ 413186 w 791391"/>
              <a:gd name="connsiteY3" fmla="*/ 376852 h 376852"/>
            </a:gdLst>
            <a:ahLst/>
            <a:cxnLst>
              <a:cxn ang="0">
                <a:pos x="connsiteX0" y="connsiteY0"/>
              </a:cxn>
              <a:cxn ang="0">
                <a:pos x="connsiteX1" y="connsiteY1"/>
              </a:cxn>
              <a:cxn ang="0">
                <a:pos x="connsiteX2" y="connsiteY2"/>
              </a:cxn>
              <a:cxn ang="0">
                <a:pos x="connsiteX3" y="connsiteY3"/>
              </a:cxn>
            </a:cxnLst>
            <a:rect l="l" t="t" r="r" b="b"/>
            <a:pathLst>
              <a:path w="791391" h="376852">
                <a:moveTo>
                  <a:pt x="0" y="376852"/>
                </a:moveTo>
                <a:lnTo>
                  <a:pt x="378205" y="0"/>
                </a:lnTo>
                <a:lnTo>
                  <a:pt x="791391" y="0"/>
                </a:lnTo>
                <a:lnTo>
                  <a:pt x="413186" y="376852"/>
                </a:lnTo>
                <a:close/>
              </a:path>
            </a:pathLst>
          </a:custGeom>
          <a:solidFill>
            <a:schemeClr val="bg1"/>
          </a:solidFill>
          <a:ln>
            <a:solidFill>
              <a:srgbClr val="0B5794"/>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0" name="Freeform: Shape 39">
            <a:extLst>
              <a:ext uri="{FF2B5EF4-FFF2-40B4-BE49-F238E27FC236}">
                <a16:creationId xmlns:a16="http://schemas.microsoft.com/office/drawing/2014/main" id="{29729966-29B7-4FFD-B1CD-61A55B6E8E62}"/>
              </a:ext>
            </a:extLst>
          </p:cNvPr>
          <p:cNvSpPr/>
          <p:nvPr userDrawn="1"/>
        </p:nvSpPr>
        <p:spPr>
          <a:xfrm rot="5400000">
            <a:off x="-226984" y="5116689"/>
            <a:ext cx="792058" cy="377517"/>
          </a:xfrm>
          <a:custGeom>
            <a:avLst/>
            <a:gdLst>
              <a:gd name="connsiteX0" fmla="*/ 0 w 792058"/>
              <a:gd name="connsiteY0" fmla="*/ 377517 h 377517"/>
              <a:gd name="connsiteX1" fmla="*/ 378872 w 792058"/>
              <a:gd name="connsiteY1" fmla="*/ 0 h 377517"/>
              <a:gd name="connsiteX2" fmla="*/ 792058 w 792058"/>
              <a:gd name="connsiteY2" fmla="*/ 0 h 377517"/>
              <a:gd name="connsiteX3" fmla="*/ 413186 w 792058"/>
              <a:gd name="connsiteY3" fmla="*/ 377517 h 377517"/>
            </a:gdLst>
            <a:ahLst/>
            <a:cxnLst>
              <a:cxn ang="0">
                <a:pos x="connsiteX0" y="connsiteY0"/>
              </a:cxn>
              <a:cxn ang="0">
                <a:pos x="connsiteX1" y="connsiteY1"/>
              </a:cxn>
              <a:cxn ang="0">
                <a:pos x="connsiteX2" y="connsiteY2"/>
              </a:cxn>
              <a:cxn ang="0">
                <a:pos x="connsiteX3" y="connsiteY3"/>
              </a:cxn>
            </a:cxnLst>
            <a:rect l="l" t="t" r="r" b="b"/>
            <a:pathLst>
              <a:path w="792058" h="377517">
                <a:moveTo>
                  <a:pt x="0" y="377517"/>
                </a:moveTo>
                <a:lnTo>
                  <a:pt x="378872" y="0"/>
                </a:lnTo>
                <a:lnTo>
                  <a:pt x="792058" y="0"/>
                </a:lnTo>
                <a:lnTo>
                  <a:pt x="413186" y="377517"/>
                </a:lnTo>
                <a:close/>
              </a:path>
            </a:pathLst>
          </a:custGeom>
          <a:solidFill>
            <a:schemeClr val="bg1"/>
          </a:solidFill>
          <a:ln>
            <a:solidFill>
              <a:srgbClr val="0B5794"/>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id="{4B2102B2-9296-42C4-B24D-F4B858EE8159}"/>
              </a:ext>
            </a:extLst>
          </p:cNvPr>
          <p:cNvSpPr/>
          <p:nvPr userDrawn="1"/>
        </p:nvSpPr>
        <p:spPr>
          <a:xfrm rot="5400000">
            <a:off x="-226984" y="5718268"/>
            <a:ext cx="792057" cy="377516"/>
          </a:xfrm>
          <a:custGeom>
            <a:avLst/>
            <a:gdLst>
              <a:gd name="connsiteX0" fmla="*/ 0 w 792057"/>
              <a:gd name="connsiteY0" fmla="*/ 377516 h 377516"/>
              <a:gd name="connsiteX1" fmla="*/ 378871 w 792057"/>
              <a:gd name="connsiteY1" fmla="*/ 0 h 377516"/>
              <a:gd name="connsiteX2" fmla="*/ 792057 w 792057"/>
              <a:gd name="connsiteY2" fmla="*/ 0 h 377516"/>
              <a:gd name="connsiteX3" fmla="*/ 413186 w 792057"/>
              <a:gd name="connsiteY3" fmla="*/ 377516 h 377516"/>
            </a:gdLst>
            <a:ahLst/>
            <a:cxnLst>
              <a:cxn ang="0">
                <a:pos x="connsiteX0" y="connsiteY0"/>
              </a:cxn>
              <a:cxn ang="0">
                <a:pos x="connsiteX1" y="connsiteY1"/>
              </a:cxn>
              <a:cxn ang="0">
                <a:pos x="connsiteX2" y="connsiteY2"/>
              </a:cxn>
              <a:cxn ang="0">
                <a:pos x="connsiteX3" y="connsiteY3"/>
              </a:cxn>
            </a:cxnLst>
            <a:rect l="l" t="t" r="r" b="b"/>
            <a:pathLst>
              <a:path w="792057" h="377516">
                <a:moveTo>
                  <a:pt x="0" y="377516"/>
                </a:moveTo>
                <a:lnTo>
                  <a:pt x="378871" y="0"/>
                </a:lnTo>
                <a:lnTo>
                  <a:pt x="792057" y="0"/>
                </a:lnTo>
                <a:lnTo>
                  <a:pt x="413186" y="377516"/>
                </a:lnTo>
                <a:close/>
              </a:path>
            </a:pathLst>
          </a:custGeom>
          <a:solidFill>
            <a:schemeClr val="bg1"/>
          </a:solidFill>
          <a:ln>
            <a:solidFill>
              <a:srgbClr val="0B5794"/>
            </a:solidFill>
          </a:ln>
          <a:effectLst>
            <a:outerShdw blurRad="241300" dist="38100" dir="2700000" sx="103000" sy="103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2" name="Picture 41" descr="A close up of a sign&#10;&#10;Description automatically generated">
            <a:extLst>
              <a:ext uri="{FF2B5EF4-FFF2-40B4-BE49-F238E27FC236}">
                <a16:creationId xmlns:a16="http://schemas.microsoft.com/office/drawing/2014/main" id="{4A22D461-8778-4E39-B2B1-83D5ADA20C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560" r="15181" b="22262"/>
          <a:stretch/>
        </p:blipFill>
        <p:spPr>
          <a:xfrm>
            <a:off x="180975" y="170643"/>
            <a:ext cx="961026" cy="946150"/>
          </a:xfrm>
          <a:prstGeom prst="rect">
            <a:avLst/>
          </a:prstGeom>
        </p:spPr>
      </p:pic>
    </p:spTree>
    <p:extLst>
      <p:ext uri="{BB962C8B-B14F-4D97-AF65-F5344CB8AC3E}">
        <p14:creationId xmlns:p14="http://schemas.microsoft.com/office/powerpoint/2010/main" val="2016564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B7C82D-E19F-4973-8A4F-50412F6EB753}"/>
              </a:ext>
            </a:extLst>
          </p:cNvPr>
          <p:cNvSpPr>
            <a:spLocks noGrp="1"/>
          </p:cNvSpPr>
          <p:nvPr>
            <p:ph type="dt" sz="half" idx="10"/>
          </p:nvPr>
        </p:nvSpPr>
        <p:spPr/>
        <p:txBody>
          <a:bodyPr/>
          <a:lstStyle/>
          <a:p>
            <a:fld id="{68902DAC-C61A-4D5E-9EB4-C192BA72EAC6}" type="datetimeFigureOut">
              <a:rPr lang="en-US" smtClean="0"/>
              <a:t>8/21/2024</a:t>
            </a:fld>
            <a:endParaRPr lang="en-US" dirty="0"/>
          </a:p>
        </p:txBody>
      </p:sp>
      <p:sp>
        <p:nvSpPr>
          <p:cNvPr id="3" name="Footer Placeholder 2">
            <a:extLst>
              <a:ext uri="{FF2B5EF4-FFF2-40B4-BE49-F238E27FC236}">
                <a16:creationId xmlns:a16="http://schemas.microsoft.com/office/drawing/2014/main" id="{1D7232B8-7993-443B-8122-D289294AC4C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760ABDF-74A0-4B95-858E-2003AA984F6A}"/>
              </a:ext>
            </a:extLst>
          </p:cNvPr>
          <p:cNvSpPr>
            <a:spLocks noGrp="1"/>
          </p:cNvSpPr>
          <p:nvPr>
            <p:ph type="sldNum" sz="quarter" idx="12"/>
          </p:nvPr>
        </p:nvSpPr>
        <p:spPr/>
        <p:txBody>
          <a:bodyPr/>
          <a:lstStyle/>
          <a:p>
            <a:fld id="{D56DC869-66FB-468B-BDB9-C675C82A36F1}" type="slidenum">
              <a:rPr lang="en-US" smtClean="0"/>
              <a:t>‹#›</a:t>
            </a:fld>
            <a:endParaRPr lang="en-US" dirty="0"/>
          </a:p>
        </p:txBody>
      </p:sp>
    </p:spTree>
    <p:extLst>
      <p:ext uri="{BB962C8B-B14F-4D97-AF65-F5344CB8AC3E}">
        <p14:creationId xmlns:p14="http://schemas.microsoft.com/office/powerpoint/2010/main" val="1868046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hidden="1">
            <a:extLst>
              <a:ext uri="{FF2B5EF4-FFF2-40B4-BE49-F238E27FC236}">
                <a16:creationId xmlns:a16="http://schemas.microsoft.com/office/drawing/2014/main" id="{786D70DB-FEA7-4137-B65C-38F9963D9D25}"/>
              </a:ext>
            </a:extLst>
          </p:cNvPr>
          <p:cNvPicPr>
            <a:picLocks noChangeAspect="1"/>
          </p:cNvPicPr>
          <p:nvPr userDrawn="1"/>
        </p:nvPicPr>
        <p:blipFill rotWithShape="1">
          <a:blip r:embed="rId13">
            <a:alphaModFix amt="27000"/>
            <a:extLst>
              <a:ext uri="{28A0092B-C50C-407E-A947-70E740481C1C}">
                <a14:useLocalDpi xmlns:a14="http://schemas.microsoft.com/office/drawing/2010/main" val="0"/>
              </a:ext>
            </a:extLst>
          </a:blip>
          <a:srcRect l="399" t="12800" r="399" b="12800"/>
          <a:stretch/>
        </p:blipFill>
        <p:spPr>
          <a:xfrm>
            <a:off x="0" y="-2"/>
            <a:ext cx="12191996" cy="6858000"/>
          </a:xfrm>
          <a:prstGeom prst="rect">
            <a:avLst/>
          </a:prstGeom>
        </p:spPr>
      </p:pic>
      <p:sp>
        <p:nvSpPr>
          <p:cNvPr id="8" name="Rectangle 7">
            <a:extLst>
              <a:ext uri="{FF2B5EF4-FFF2-40B4-BE49-F238E27FC236}">
                <a16:creationId xmlns:a16="http://schemas.microsoft.com/office/drawing/2014/main" id="{2596C0E3-7F62-4CDB-BE7F-3F6620A8803B}"/>
              </a:ext>
            </a:extLst>
          </p:cNvPr>
          <p:cNvSpPr/>
          <p:nvPr userDrawn="1"/>
        </p:nvSpPr>
        <p:spPr>
          <a:xfrm>
            <a:off x="-1" y="0"/>
            <a:ext cx="12192001" cy="6858000"/>
          </a:xfrm>
          <a:prstGeom prst="rect">
            <a:avLst/>
          </a:prstGeom>
          <a:gradFill>
            <a:gsLst>
              <a:gs pos="0">
                <a:schemeClr val="bg1">
                  <a:alpha val="80000"/>
                </a:schemeClr>
              </a:gs>
              <a:gs pos="100000">
                <a:schemeClr val="bg1">
                  <a:alpha val="1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644573C4-E244-47A9-9345-C04CCBEC3D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886EB35-5BC4-4202-93C7-0086D7490D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1A58F3A-E876-4416-B190-3877AA2253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902DAC-C61A-4D5E-9EB4-C192BA72EAC6}" type="datetimeFigureOut">
              <a:rPr lang="en-US" smtClean="0"/>
              <a:t>8/21/2024</a:t>
            </a:fld>
            <a:endParaRPr lang="en-US" dirty="0"/>
          </a:p>
        </p:txBody>
      </p:sp>
      <p:sp>
        <p:nvSpPr>
          <p:cNvPr id="5" name="Footer Placeholder 4">
            <a:extLst>
              <a:ext uri="{FF2B5EF4-FFF2-40B4-BE49-F238E27FC236}">
                <a16:creationId xmlns:a16="http://schemas.microsoft.com/office/drawing/2014/main" id="{851C4B0F-4ABA-493D-B1AB-CA26BC01F4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665BFCB-78DA-4EB4-B05B-E5E0DEC0D7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6DC869-66FB-468B-BDB9-C675C82A36F1}" type="slidenum">
              <a:rPr lang="en-US" smtClean="0"/>
              <a:t>‹#›</a:t>
            </a:fld>
            <a:endParaRPr lang="en-US" dirty="0"/>
          </a:p>
        </p:txBody>
      </p:sp>
    </p:spTree>
    <p:extLst>
      <p:ext uri="{BB962C8B-B14F-4D97-AF65-F5344CB8AC3E}">
        <p14:creationId xmlns:p14="http://schemas.microsoft.com/office/powerpoint/2010/main" val="258330172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60" r:id="rId3"/>
    <p:sldLayoutId id="2147483661" r:id="rId4"/>
    <p:sldLayoutId id="2147483670" r:id="rId5"/>
    <p:sldLayoutId id="2147483671" r:id="rId6"/>
    <p:sldLayoutId id="2147483662" r:id="rId7"/>
    <p:sldLayoutId id="2147483663" r:id="rId8"/>
    <p:sldLayoutId id="2147483655" r:id="rId9"/>
    <p:sldLayoutId id="2147483686" r:id="rId10"/>
    <p:sldLayoutId id="2147483687" r:id="rId11"/>
  </p:sldLayoutIdLst>
  <p:txStyles>
    <p:titleStyle>
      <a:lvl1pPr algn="l" defTabSz="914400" rtl="0" eaLnBrk="1" latinLnBrk="0" hangingPunct="1">
        <a:lnSpc>
          <a:spcPct val="90000"/>
        </a:lnSpc>
        <a:spcBef>
          <a:spcPct val="0"/>
        </a:spcBef>
        <a:buNone/>
        <a:defRPr sz="4400" b="1" kern="1200">
          <a:solidFill>
            <a:srgbClr val="0F6AB7"/>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FF9200"/>
        </a:buClr>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FF9200"/>
        </a:buClr>
        <a:buFont typeface="Arial" panose="020B0604020202020204" pitchFamily="34" charset="0"/>
        <a:buChar char="•"/>
        <a:defRPr sz="2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FF9200"/>
        </a:buClr>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FF9200"/>
        </a:buClr>
        <a:buFont typeface="Arial" panose="020B0604020202020204" pitchFamily="34" charset="0"/>
        <a:buChar char="•"/>
        <a:defRPr sz="2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FF9200"/>
        </a:buClr>
        <a:buFont typeface="Arial" panose="020B0604020202020204" pitchFamily="34" charset="0"/>
        <a:buChar char="•"/>
        <a:defRPr sz="2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96" userDrawn="1">
          <p15:clr>
            <a:srgbClr val="F26B43"/>
          </p15:clr>
        </p15:guide>
        <p15:guide id="2" pos="384" userDrawn="1">
          <p15:clr>
            <a:srgbClr val="F26B43"/>
          </p15:clr>
        </p15:guide>
        <p15:guide id="3" orient="horz" pos="864" userDrawn="1">
          <p15:clr>
            <a:srgbClr val="F26B43"/>
          </p15:clr>
        </p15:guide>
        <p15:guide id="4" orient="horz" pos="3912" userDrawn="1">
          <p15:clr>
            <a:srgbClr val="F26B43"/>
          </p15:clr>
        </p15:guide>
        <p15:guide id="5" pos="11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29294E-F0E6-4F36-A53F-D5F6504106AB}"/>
              </a:ext>
            </a:extLst>
          </p:cNvPr>
          <p:cNvSpPr/>
          <p:nvPr userDrawn="1"/>
        </p:nvSpPr>
        <p:spPr>
          <a:xfrm>
            <a:off x="0" y="0"/>
            <a:ext cx="12192000" cy="6858000"/>
          </a:xfrm>
          <a:prstGeom prst="rect">
            <a:avLst/>
          </a:prstGeom>
          <a:solidFill>
            <a:srgbClr val="084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644573C4-E244-47A9-9345-C04CCBEC3D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886EB35-5BC4-4202-93C7-0086D7490D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1A58F3A-E876-4416-B190-3877AA2253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902DAC-C61A-4D5E-9EB4-C192BA72EAC6}" type="datetimeFigureOut">
              <a:rPr lang="en-US" smtClean="0"/>
              <a:t>8/21/2024</a:t>
            </a:fld>
            <a:endParaRPr lang="en-US" dirty="0"/>
          </a:p>
        </p:txBody>
      </p:sp>
      <p:sp>
        <p:nvSpPr>
          <p:cNvPr id="5" name="Footer Placeholder 4">
            <a:extLst>
              <a:ext uri="{FF2B5EF4-FFF2-40B4-BE49-F238E27FC236}">
                <a16:creationId xmlns:a16="http://schemas.microsoft.com/office/drawing/2014/main" id="{851C4B0F-4ABA-493D-B1AB-CA26BC01F4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665BFCB-78DA-4EB4-B05B-E5E0DEC0D7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6DC869-66FB-468B-BDB9-C675C82A36F1}" type="slidenum">
              <a:rPr lang="en-US" smtClean="0"/>
              <a:t>‹#›</a:t>
            </a:fld>
            <a:endParaRPr lang="en-US" dirty="0"/>
          </a:p>
        </p:txBody>
      </p:sp>
    </p:spTree>
    <p:extLst>
      <p:ext uri="{BB962C8B-B14F-4D97-AF65-F5344CB8AC3E}">
        <p14:creationId xmlns:p14="http://schemas.microsoft.com/office/powerpoint/2010/main" val="20009673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3" r:id="rId9"/>
    <p:sldLayoutId id="2147483688" r:id="rId10"/>
  </p:sldLayoutIdLst>
  <p:txStyles>
    <p:title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FF9200"/>
        </a:buClr>
        <a:buFont typeface="Arial" panose="020B0604020202020204" pitchFamily="34" charset="0"/>
        <a:buChar char="•"/>
        <a:defRPr sz="24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Clr>
          <a:srgbClr val="FF9200"/>
        </a:buClr>
        <a:buFont typeface="Arial" panose="020B0604020202020204" pitchFamily="34" charset="0"/>
        <a:buChar char="•"/>
        <a:defRPr sz="24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Clr>
          <a:srgbClr val="FF9200"/>
        </a:buClr>
        <a:buFont typeface="Arial" panose="020B0604020202020204" pitchFamily="34" charset="0"/>
        <a:buChar char="•"/>
        <a:defRPr sz="24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Clr>
          <a:srgbClr val="FF9200"/>
        </a:buClr>
        <a:buFont typeface="Arial" panose="020B0604020202020204" pitchFamily="34" charset="0"/>
        <a:buChar char="•"/>
        <a:defRPr sz="24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Clr>
          <a:srgbClr val="FF9200"/>
        </a:buClr>
        <a:buFont typeface="Arial" panose="020B0604020202020204" pitchFamily="34" charset="0"/>
        <a:buChar char="•"/>
        <a:defRPr sz="2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60">
          <p15:clr>
            <a:srgbClr val="F26B43"/>
          </p15:clr>
        </p15:guide>
        <p15:guide id="2" pos="120">
          <p15:clr>
            <a:srgbClr val="F26B43"/>
          </p15:clr>
        </p15:guide>
        <p15:guide id="3" orient="horz" pos="864">
          <p15:clr>
            <a:srgbClr val="F26B43"/>
          </p15:clr>
        </p15:guide>
        <p15:guide id="4" orient="horz" pos="391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fhwa.dot.gov/engineering/hydraulics/pubs/09111/09112.pdf" TargetMode="Externa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hyperlink" Target="https://mdl.mndot.gov/_flysystem/fedora/2023-01/201744.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4.xml"/><Relationship Id="rId4" Type="http://schemas.openxmlformats.org/officeDocument/2006/relationships/image" Target="../media/image35.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46E7C2-1451-DBA9-3D9D-51CDF4E84C51}"/>
              </a:ext>
            </a:extLst>
          </p:cNvPr>
          <p:cNvSpPr>
            <a:spLocks noGrp="1"/>
          </p:cNvSpPr>
          <p:nvPr>
            <p:ph type="body" sz="quarter" idx="13"/>
          </p:nvPr>
        </p:nvSpPr>
        <p:spPr/>
        <p:txBody>
          <a:bodyPr/>
          <a:lstStyle/>
          <a:p>
            <a:r>
              <a:rPr lang="en-US" dirty="0"/>
              <a:t>Reconnecting the Bayou Darter: A One of its Kind Partnership in the Southeast</a:t>
            </a:r>
          </a:p>
        </p:txBody>
      </p:sp>
      <p:sp>
        <p:nvSpPr>
          <p:cNvPr id="3" name="Text Placeholder 2">
            <a:extLst>
              <a:ext uri="{FF2B5EF4-FFF2-40B4-BE49-F238E27FC236}">
                <a16:creationId xmlns:a16="http://schemas.microsoft.com/office/drawing/2014/main" id="{4597FB46-4AC0-6B60-F12D-3AD8257B19FB}"/>
              </a:ext>
            </a:extLst>
          </p:cNvPr>
          <p:cNvSpPr>
            <a:spLocks noGrp="1"/>
          </p:cNvSpPr>
          <p:nvPr>
            <p:ph type="body" sz="quarter" idx="14"/>
          </p:nvPr>
        </p:nvSpPr>
        <p:spPr/>
        <p:txBody>
          <a:bodyPr/>
          <a:lstStyle/>
          <a:p>
            <a:r>
              <a:rPr lang="en-US" dirty="0"/>
              <a:t>August 2024</a:t>
            </a:r>
          </a:p>
        </p:txBody>
      </p:sp>
      <p:sp>
        <p:nvSpPr>
          <p:cNvPr id="4" name="Text Placeholder 3">
            <a:extLst>
              <a:ext uri="{FF2B5EF4-FFF2-40B4-BE49-F238E27FC236}">
                <a16:creationId xmlns:a16="http://schemas.microsoft.com/office/drawing/2014/main" id="{2A416545-0B9A-6791-4E74-908A6C5F9417}"/>
              </a:ext>
            </a:extLst>
          </p:cNvPr>
          <p:cNvSpPr>
            <a:spLocks noGrp="1"/>
          </p:cNvSpPr>
          <p:nvPr>
            <p:ph type="body" sz="quarter" idx="15"/>
          </p:nvPr>
        </p:nvSpPr>
        <p:spPr/>
        <p:txBody>
          <a:bodyPr/>
          <a:lstStyle/>
          <a:p>
            <a:r>
              <a:rPr lang="en-US" dirty="0"/>
              <a:t>Sarah.mcewen@neel-schaffer.com</a:t>
            </a:r>
          </a:p>
        </p:txBody>
      </p:sp>
      <p:sp>
        <p:nvSpPr>
          <p:cNvPr id="5" name="Text Placeholder 4">
            <a:extLst>
              <a:ext uri="{FF2B5EF4-FFF2-40B4-BE49-F238E27FC236}">
                <a16:creationId xmlns:a16="http://schemas.microsoft.com/office/drawing/2014/main" id="{7E4EE450-14ED-DCDC-7436-7B20F6F3ED54}"/>
              </a:ext>
            </a:extLst>
          </p:cNvPr>
          <p:cNvSpPr>
            <a:spLocks noGrp="1"/>
          </p:cNvSpPr>
          <p:nvPr>
            <p:ph type="body" sz="quarter" idx="16"/>
          </p:nvPr>
        </p:nvSpPr>
        <p:spPr/>
        <p:txBody>
          <a:bodyPr/>
          <a:lstStyle/>
          <a:p>
            <a:r>
              <a:rPr lang="en-US" dirty="0"/>
              <a:t>Senior Project Manager</a:t>
            </a:r>
          </a:p>
        </p:txBody>
      </p:sp>
      <p:sp>
        <p:nvSpPr>
          <p:cNvPr id="6" name="Text Placeholder 5">
            <a:extLst>
              <a:ext uri="{FF2B5EF4-FFF2-40B4-BE49-F238E27FC236}">
                <a16:creationId xmlns:a16="http://schemas.microsoft.com/office/drawing/2014/main" id="{68F2FEAB-48CD-72BC-E9A1-F5E981B29097}"/>
              </a:ext>
            </a:extLst>
          </p:cNvPr>
          <p:cNvSpPr>
            <a:spLocks noGrp="1"/>
          </p:cNvSpPr>
          <p:nvPr>
            <p:ph type="body" sz="quarter" idx="17"/>
          </p:nvPr>
        </p:nvSpPr>
        <p:spPr/>
        <p:txBody>
          <a:bodyPr/>
          <a:lstStyle/>
          <a:p>
            <a:r>
              <a:rPr lang="en-US" dirty="0"/>
              <a:t>Sarah McEwen</a:t>
            </a:r>
          </a:p>
        </p:txBody>
      </p:sp>
    </p:spTree>
    <p:extLst>
      <p:ext uri="{BB962C8B-B14F-4D97-AF65-F5344CB8AC3E}">
        <p14:creationId xmlns:p14="http://schemas.microsoft.com/office/powerpoint/2010/main" val="2818689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1F75F-3557-6CDB-2BDF-9DCA462E2030}"/>
              </a:ext>
            </a:extLst>
          </p:cNvPr>
          <p:cNvSpPr>
            <a:spLocks noGrp="1"/>
          </p:cNvSpPr>
          <p:nvPr>
            <p:ph type="title"/>
          </p:nvPr>
        </p:nvSpPr>
        <p:spPr/>
        <p:txBody>
          <a:bodyPr/>
          <a:lstStyle/>
          <a:p>
            <a:r>
              <a:rPr lang="en-US" dirty="0"/>
              <a:t>Site Conditions</a:t>
            </a:r>
          </a:p>
        </p:txBody>
      </p:sp>
      <p:sp>
        <p:nvSpPr>
          <p:cNvPr id="3" name="Content Placeholder 2">
            <a:extLst>
              <a:ext uri="{FF2B5EF4-FFF2-40B4-BE49-F238E27FC236}">
                <a16:creationId xmlns:a16="http://schemas.microsoft.com/office/drawing/2014/main" id="{27B528F3-8D09-E415-A9E1-147E2621A274}"/>
              </a:ext>
            </a:extLst>
          </p:cNvPr>
          <p:cNvSpPr>
            <a:spLocks noGrp="1"/>
          </p:cNvSpPr>
          <p:nvPr>
            <p:ph idx="1"/>
          </p:nvPr>
        </p:nvSpPr>
        <p:spPr/>
        <p:txBody>
          <a:bodyPr/>
          <a:lstStyle/>
          <a:p>
            <a:pPr lvl="1"/>
            <a:r>
              <a:rPr lang="en-US" dirty="0"/>
              <a:t>Site Conditions/Inspection Reports </a:t>
            </a:r>
          </a:p>
          <a:p>
            <a:pPr marL="914400" lvl="2" indent="0">
              <a:buNone/>
            </a:pPr>
            <a:endParaRPr lang="en-US" dirty="0"/>
          </a:p>
          <a:p>
            <a:endParaRPr lang="en-US" dirty="0"/>
          </a:p>
        </p:txBody>
      </p:sp>
      <p:sp>
        <p:nvSpPr>
          <p:cNvPr id="6" name="TextBox 5">
            <a:extLst>
              <a:ext uri="{FF2B5EF4-FFF2-40B4-BE49-F238E27FC236}">
                <a16:creationId xmlns:a16="http://schemas.microsoft.com/office/drawing/2014/main" id="{B68AB928-2A2E-3115-3E70-B8BC2DE04126}"/>
              </a:ext>
            </a:extLst>
          </p:cNvPr>
          <p:cNvSpPr txBox="1"/>
          <p:nvPr/>
        </p:nvSpPr>
        <p:spPr>
          <a:xfrm>
            <a:off x="1732546" y="5760720"/>
            <a:ext cx="3109634" cy="369332"/>
          </a:xfrm>
          <a:prstGeom prst="rect">
            <a:avLst/>
          </a:prstGeom>
          <a:noFill/>
        </p:spPr>
        <p:txBody>
          <a:bodyPr wrap="none" rtlCol="0">
            <a:spAutoFit/>
          </a:bodyPr>
          <a:lstStyle/>
          <a:p>
            <a:r>
              <a:rPr lang="en-US" dirty="0">
                <a:solidFill>
                  <a:srgbClr val="FFFFFF"/>
                </a:solidFill>
              </a:rPr>
              <a:t>Culvert Downstream Face 2009</a:t>
            </a:r>
          </a:p>
        </p:txBody>
      </p:sp>
      <p:pic>
        <p:nvPicPr>
          <p:cNvPr id="7" name="Picture 6" descr="A bridge over a road&#10;&#10;Description automatically generated">
            <a:extLst>
              <a:ext uri="{FF2B5EF4-FFF2-40B4-BE49-F238E27FC236}">
                <a16:creationId xmlns:a16="http://schemas.microsoft.com/office/drawing/2014/main" id="{53D22F78-B1D9-788B-9C0D-FAF740C0B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733" y="1733551"/>
            <a:ext cx="5486400" cy="4114800"/>
          </a:xfrm>
          <a:prstGeom prst="rect">
            <a:avLst/>
          </a:prstGeom>
        </p:spPr>
      </p:pic>
      <p:pic>
        <p:nvPicPr>
          <p:cNvPr id="10" name="Picture 9" descr="A stream running through a forest&#10;&#10;Description automatically generated">
            <a:extLst>
              <a:ext uri="{FF2B5EF4-FFF2-40B4-BE49-F238E27FC236}">
                <a16:creationId xmlns:a16="http://schemas.microsoft.com/office/drawing/2014/main" id="{D26D63D5-AB16-E904-3D6A-05AAF73EF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8771" y="404261"/>
            <a:ext cx="4454627" cy="3340970"/>
          </a:xfrm>
          <a:prstGeom prst="rect">
            <a:avLst/>
          </a:prstGeom>
        </p:spPr>
      </p:pic>
      <p:sp>
        <p:nvSpPr>
          <p:cNvPr id="11" name="TextBox 10">
            <a:extLst>
              <a:ext uri="{FF2B5EF4-FFF2-40B4-BE49-F238E27FC236}">
                <a16:creationId xmlns:a16="http://schemas.microsoft.com/office/drawing/2014/main" id="{969AF6A8-6FEB-D01A-9B4E-BC0C407C5AF3}"/>
              </a:ext>
            </a:extLst>
          </p:cNvPr>
          <p:cNvSpPr txBox="1"/>
          <p:nvPr/>
        </p:nvSpPr>
        <p:spPr>
          <a:xfrm>
            <a:off x="7467599" y="3790951"/>
            <a:ext cx="4028539" cy="369332"/>
          </a:xfrm>
          <a:prstGeom prst="rect">
            <a:avLst/>
          </a:prstGeom>
          <a:noFill/>
        </p:spPr>
        <p:txBody>
          <a:bodyPr wrap="none" rtlCol="0">
            <a:spAutoFit/>
          </a:bodyPr>
          <a:lstStyle/>
          <a:p>
            <a:r>
              <a:rPr lang="en-US" dirty="0">
                <a:solidFill>
                  <a:srgbClr val="FFFFFF"/>
                </a:solidFill>
              </a:rPr>
              <a:t>Looking Downstream from Culvert Apron</a:t>
            </a:r>
          </a:p>
        </p:txBody>
      </p:sp>
    </p:spTree>
    <p:extLst>
      <p:ext uri="{BB962C8B-B14F-4D97-AF65-F5344CB8AC3E}">
        <p14:creationId xmlns:p14="http://schemas.microsoft.com/office/powerpoint/2010/main" val="3707943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1F75F-3557-6CDB-2BDF-9DCA462E2030}"/>
              </a:ext>
            </a:extLst>
          </p:cNvPr>
          <p:cNvSpPr>
            <a:spLocks noGrp="1"/>
          </p:cNvSpPr>
          <p:nvPr>
            <p:ph type="title"/>
          </p:nvPr>
        </p:nvSpPr>
        <p:spPr/>
        <p:txBody>
          <a:bodyPr/>
          <a:lstStyle/>
          <a:p>
            <a:r>
              <a:rPr lang="en-US" dirty="0"/>
              <a:t>Site Conditions</a:t>
            </a:r>
          </a:p>
        </p:txBody>
      </p:sp>
      <p:sp>
        <p:nvSpPr>
          <p:cNvPr id="3" name="Content Placeholder 2">
            <a:extLst>
              <a:ext uri="{FF2B5EF4-FFF2-40B4-BE49-F238E27FC236}">
                <a16:creationId xmlns:a16="http://schemas.microsoft.com/office/drawing/2014/main" id="{27B528F3-8D09-E415-A9E1-147E2621A274}"/>
              </a:ext>
            </a:extLst>
          </p:cNvPr>
          <p:cNvSpPr>
            <a:spLocks noGrp="1"/>
          </p:cNvSpPr>
          <p:nvPr>
            <p:ph idx="1"/>
          </p:nvPr>
        </p:nvSpPr>
        <p:spPr/>
        <p:txBody>
          <a:bodyPr/>
          <a:lstStyle/>
          <a:p>
            <a:pPr lvl="1"/>
            <a:r>
              <a:rPr lang="en-US" dirty="0"/>
              <a:t>Site Conditions/Inspection Reports </a:t>
            </a:r>
          </a:p>
          <a:p>
            <a:pPr marL="914400" lvl="2" indent="0">
              <a:buNone/>
            </a:pPr>
            <a:endParaRPr lang="en-US" dirty="0"/>
          </a:p>
          <a:p>
            <a:endParaRPr lang="en-US" dirty="0"/>
          </a:p>
        </p:txBody>
      </p:sp>
      <p:pic>
        <p:nvPicPr>
          <p:cNvPr id="5" name="Picture 4" descr="Culvert Upstream Face">
            <a:extLst>
              <a:ext uri="{FF2B5EF4-FFF2-40B4-BE49-F238E27FC236}">
                <a16:creationId xmlns:a16="http://schemas.microsoft.com/office/drawing/2014/main" id="{BE4E02C5-7F9A-4F4B-3B0D-D672DD321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2546" y="2045367"/>
            <a:ext cx="4883217" cy="3662413"/>
          </a:xfrm>
          <a:prstGeom prst="rect">
            <a:avLst/>
          </a:prstGeom>
        </p:spPr>
      </p:pic>
      <p:sp>
        <p:nvSpPr>
          <p:cNvPr id="6" name="TextBox 5">
            <a:extLst>
              <a:ext uri="{FF2B5EF4-FFF2-40B4-BE49-F238E27FC236}">
                <a16:creationId xmlns:a16="http://schemas.microsoft.com/office/drawing/2014/main" id="{B68AB928-2A2E-3115-3E70-B8BC2DE04126}"/>
              </a:ext>
            </a:extLst>
          </p:cNvPr>
          <p:cNvSpPr txBox="1"/>
          <p:nvPr/>
        </p:nvSpPr>
        <p:spPr>
          <a:xfrm>
            <a:off x="1732546" y="5760720"/>
            <a:ext cx="2827249" cy="369332"/>
          </a:xfrm>
          <a:prstGeom prst="rect">
            <a:avLst/>
          </a:prstGeom>
          <a:noFill/>
        </p:spPr>
        <p:txBody>
          <a:bodyPr wrap="none" rtlCol="0">
            <a:spAutoFit/>
          </a:bodyPr>
          <a:lstStyle/>
          <a:p>
            <a:r>
              <a:rPr lang="en-US" dirty="0">
                <a:solidFill>
                  <a:srgbClr val="FFFFFF"/>
                </a:solidFill>
              </a:rPr>
              <a:t>Culvert Upstream Face 2012</a:t>
            </a:r>
          </a:p>
        </p:txBody>
      </p:sp>
      <p:pic>
        <p:nvPicPr>
          <p:cNvPr id="8" name="Picture 7">
            <a:extLst>
              <a:ext uri="{FF2B5EF4-FFF2-40B4-BE49-F238E27FC236}">
                <a16:creationId xmlns:a16="http://schemas.microsoft.com/office/drawing/2014/main" id="{FCCB61A7-1DB7-20A4-E24D-03EBF879C05C}"/>
              </a:ext>
            </a:extLst>
          </p:cNvPr>
          <p:cNvPicPr>
            <a:picLocks noChangeAspect="1"/>
          </p:cNvPicPr>
          <p:nvPr/>
        </p:nvPicPr>
        <p:blipFill>
          <a:blip r:embed="rId3"/>
          <a:stretch>
            <a:fillRect/>
          </a:stretch>
        </p:blipFill>
        <p:spPr>
          <a:xfrm>
            <a:off x="7324823" y="829379"/>
            <a:ext cx="4304977" cy="5013155"/>
          </a:xfrm>
          <a:prstGeom prst="rect">
            <a:avLst/>
          </a:prstGeom>
        </p:spPr>
      </p:pic>
    </p:spTree>
    <p:extLst>
      <p:ext uri="{BB962C8B-B14F-4D97-AF65-F5344CB8AC3E}">
        <p14:creationId xmlns:p14="http://schemas.microsoft.com/office/powerpoint/2010/main" val="3953222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1F75F-3557-6CDB-2BDF-9DCA462E2030}"/>
              </a:ext>
            </a:extLst>
          </p:cNvPr>
          <p:cNvSpPr>
            <a:spLocks noGrp="1"/>
          </p:cNvSpPr>
          <p:nvPr>
            <p:ph type="title"/>
          </p:nvPr>
        </p:nvSpPr>
        <p:spPr/>
        <p:txBody>
          <a:bodyPr/>
          <a:lstStyle/>
          <a:p>
            <a:r>
              <a:rPr lang="en-US" dirty="0"/>
              <a:t>Site Conditions</a:t>
            </a:r>
          </a:p>
        </p:txBody>
      </p:sp>
      <p:sp>
        <p:nvSpPr>
          <p:cNvPr id="3" name="Content Placeholder 2">
            <a:extLst>
              <a:ext uri="{FF2B5EF4-FFF2-40B4-BE49-F238E27FC236}">
                <a16:creationId xmlns:a16="http://schemas.microsoft.com/office/drawing/2014/main" id="{27B528F3-8D09-E415-A9E1-147E2621A274}"/>
              </a:ext>
            </a:extLst>
          </p:cNvPr>
          <p:cNvSpPr>
            <a:spLocks noGrp="1"/>
          </p:cNvSpPr>
          <p:nvPr>
            <p:ph idx="1"/>
          </p:nvPr>
        </p:nvSpPr>
        <p:spPr/>
        <p:txBody>
          <a:bodyPr/>
          <a:lstStyle/>
          <a:p>
            <a:pPr lvl="1"/>
            <a:r>
              <a:rPr lang="en-US" dirty="0"/>
              <a:t>Site Conditions/Inspection Reports </a:t>
            </a:r>
          </a:p>
          <a:p>
            <a:pPr marL="914400" lvl="2" indent="0">
              <a:buNone/>
            </a:pPr>
            <a:endParaRPr lang="en-US" dirty="0"/>
          </a:p>
          <a:p>
            <a:endParaRPr lang="en-US" dirty="0"/>
          </a:p>
        </p:txBody>
      </p:sp>
      <p:sp>
        <p:nvSpPr>
          <p:cNvPr id="6" name="TextBox 5">
            <a:extLst>
              <a:ext uri="{FF2B5EF4-FFF2-40B4-BE49-F238E27FC236}">
                <a16:creationId xmlns:a16="http://schemas.microsoft.com/office/drawing/2014/main" id="{B68AB928-2A2E-3115-3E70-B8BC2DE04126}"/>
              </a:ext>
            </a:extLst>
          </p:cNvPr>
          <p:cNvSpPr txBox="1"/>
          <p:nvPr/>
        </p:nvSpPr>
        <p:spPr>
          <a:xfrm>
            <a:off x="1939489" y="5967664"/>
            <a:ext cx="3109634" cy="369332"/>
          </a:xfrm>
          <a:prstGeom prst="rect">
            <a:avLst/>
          </a:prstGeom>
          <a:noFill/>
        </p:spPr>
        <p:txBody>
          <a:bodyPr wrap="none" rtlCol="0">
            <a:spAutoFit/>
          </a:bodyPr>
          <a:lstStyle/>
          <a:p>
            <a:r>
              <a:rPr lang="en-US" dirty="0">
                <a:solidFill>
                  <a:srgbClr val="FFFFFF"/>
                </a:solidFill>
              </a:rPr>
              <a:t>Culvert Downstream Face 2014</a:t>
            </a:r>
          </a:p>
        </p:txBody>
      </p:sp>
      <p:pic>
        <p:nvPicPr>
          <p:cNvPr id="5" name="Picture 4" descr="A small waterfall over a bridge&#10;&#10;Description automatically generated">
            <a:extLst>
              <a:ext uri="{FF2B5EF4-FFF2-40B4-BE49-F238E27FC236}">
                <a16:creationId xmlns:a16="http://schemas.microsoft.com/office/drawing/2014/main" id="{E9BC9F67-6CF5-29FB-EEC4-2B91AA6D2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468" y="1705443"/>
            <a:ext cx="5561354" cy="4171016"/>
          </a:xfrm>
          <a:prstGeom prst="rect">
            <a:avLst/>
          </a:prstGeom>
        </p:spPr>
      </p:pic>
      <p:pic>
        <p:nvPicPr>
          <p:cNvPr id="9" name="Picture 8">
            <a:extLst>
              <a:ext uri="{FF2B5EF4-FFF2-40B4-BE49-F238E27FC236}">
                <a16:creationId xmlns:a16="http://schemas.microsoft.com/office/drawing/2014/main" id="{F5B88D70-192B-F026-53C7-933F24757F52}"/>
              </a:ext>
            </a:extLst>
          </p:cNvPr>
          <p:cNvPicPr>
            <a:picLocks noChangeAspect="1"/>
          </p:cNvPicPr>
          <p:nvPr/>
        </p:nvPicPr>
        <p:blipFill>
          <a:blip r:embed="rId3"/>
          <a:stretch>
            <a:fillRect/>
          </a:stretch>
        </p:blipFill>
        <p:spPr>
          <a:xfrm>
            <a:off x="7543625" y="952860"/>
            <a:ext cx="4457875" cy="4639417"/>
          </a:xfrm>
          <a:prstGeom prst="rect">
            <a:avLst/>
          </a:prstGeom>
        </p:spPr>
      </p:pic>
    </p:spTree>
    <p:extLst>
      <p:ext uri="{BB962C8B-B14F-4D97-AF65-F5344CB8AC3E}">
        <p14:creationId xmlns:p14="http://schemas.microsoft.com/office/powerpoint/2010/main" val="4183657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1F75F-3557-6CDB-2BDF-9DCA462E2030}"/>
              </a:ext>
            </a:extLst>
          </p:cNvPr>
          <p:cNvSpPr>
            <a:spLocks noGrp="1"/>
          </p:cNvSpPr>
          <p:nvPr>
            <p:ph type="title"/>
          </p:nvPr>
        </p:nvSpPr>
        <p:spPr/>
        <p:txBody>
          <a:bodyPr/>
          <a:lstStyle/>
          <a:p>
            <a:r>
              <a:rPr lang="en-US" dirty="0"/>
              <a:t>Terrain</a:t>
            </a:r>
          </a:p>
        </p:txBody>
      </p:sp>
      <p:sp>
        <p:nvSpPr>
          <p:cNvPr id="3" name="Content Placeholder 2">
            <a:extLst>
              <a:ext uri="{FF2B5EF4-FFF2-40B4-BE49-F238E27FC236}">
                <a16:creationId xmlns:a16="http://schemas.microsoft.com/office/drawing/2014/main" id="{27B528F3-8D09-E415-A9E1-147E2621A274}"/>
              </a:ext>
            </a:extLst>
          </p:cNvPr>
          <p:cNvSpPr>
            <a:spLocks noGrp="1"/>
          </p:cNvSpPr>
          <p:nvPr>
            <p:ph idx="1"/>
          </p:nvPr>
        </p:nvSpPr>
        <p:spPr/>
        <p:txBody>
          <a:bodyPr/>
          <a:lstStyle/>
          <a:p>
            <a:pPr marL="914400" lvl="2" indent="0">
              <a:buNone/>
            </a:pPr>
            <a:endParaRPr lang="en-US" dirty="0"/>
          </a:p>
          <a:p>
            <a:endParaRPr lang="en-US" dirty="0"/>
          </a:p>
        </p:txBody>
      </p:sp>
      <p:sp>
        <p:nvSpPr>
          <p:cNvPr id="5" name="TextBox 4">
            <a:extLst>
              <a:ext uri="{FF2B5EF4-FFF2-40B4-BE49-F238E27FC236}">
                <a16:creationId xmlns:a16="http://schemas.microsoft.com/office/drawing/2014/main" id="{0C066189-C6F0-08FB-2105-F239A4236605}"/>
              </a:ext>
            </a:extLst>
          </p:cNvPr>
          <p:cNvSpPr txBox="1"/>
          <p:nvPr/>
        </p:nvSpPr>
        <p:spPr>
          <a:xfrm>
            <a:off x="1910997" y="1074001"/>
            <a:ext cx="8370005"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FFFF"/>
                </a:solidFill>
              </a:rPr>
              <a:t>To support analysis, LiDAR was used collected by the state program Mississippi Digital Elevation Model (MDEM) available on Mississippi Automated Resource Information System (MARIS). </a:t>
            </a:r>
          </a:p>
          <a:p>
            <a:pPr marL="285750" indent="-285750">
              <a:buFont typeface="Arial" panose="020B0604020202020204" pitchFamily="34" charset="0"/>
              <a:buChar char="•"/>
            </a:pPr>
            <a:r>
              <a:rPr lang="en-US" dirty="0">
                <a:solidFill>
                  <a:srgbClr val="FFFFFF"/>
                </a:solidFill>
              </a:rPr>
              <a:t>This terrain data was supplemented by MDOT collected hydraulic survey which typically includes a channel profile, floodplain cross sections, and structural/roadway surveys.</a:t>
            </a:r>
          </a:p>
        </p:txBody>
      </p:sp>
      <p:graphicFrame>
        <p:nvGraphicFramePr>
          <p:cNvPr id="6" name="Chart 5">
            <a:extLst>
              <a:ext uri="{FF2B5EF4-FFF2-40B4-BE49-F238E27FC236}">
                <a16:creationId xmlns:a16="http://schemas.microsoft.com/office/drawing/2014/main" id="{42780DE7-F119-613F-3503-4CB05F9A0CDB}"/>
              </a:ext>
            </a:extLst>
          </p:cNvPr>
          <p:cNvGraphicFramePr>
            <a:graphicFrameLocks/>
          </p:cNvGraphicFramePr>
          <p:nvPr>
            <p:extLst>
              <p:ext uri="{D42A27DB-BD31-4B8C-83A1-F6EECF244321}">
                <p14:modId xmlns:p14="http://schemas.microsoft.com/office/powerpoint/2010/main" val="1524129905"/>
              </p:ext>
            </p:extLst>
          </p:nvPr>
        </p:nvGraphicFramePr>
        <p:xfrm>
          <a:off x="2344479" y="2977116"/>
          <a:ext cx="9398341" cy="34784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56279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EE9316-4D41-2E30-330A-FB8BC97CFD50}"/>
              </a:ext>
            </a:extLst>
          </p:cNvPr>
          <p:cNvSpPr>
            <a:spLocks noGrp="1"/>
          </p:cNvSpPr>
          <p:nvPr>
            <p:ph type="body" sz="quarter" idx="13"/>
          </p:nvPr>
        </p:nvSpPr>
        <p:spPr/>
        <p:txBody>
          <a:bodyPr>
            <a:normAutofit/>
          </a:bodyPr>
          <a:lstStyle/>
          <a:p>
            <a:r>
              <a:rPr lang="en-US" dirty="0"/>
              <a:t>Design</a:t>
            </a:r>
            <a:endParaRPr lang="en-US" sz="1200" dirty="0"/>
          </a:p>
        </p:txBody>
      </p:sp>
    </p:spTree>
    <p:extLst>
      <p:ext uri="{BB962C8B-B14F-4D97-AF65-F5344CB8AC3E}">
        <p14:creationId xmlns:p14="http://schemas.microsoft.com/office/powerpoint/2010/main" val="2629419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E43D8-7997-A2F9-8089-9360D9DB3DF4}"/>
              </a:ext>
            </a:extLst>
          </p:cNvPr>
          <p:cNvSpPr>
            <a:spLocks noGrp="1"/>
          </p:cNvSpPr>
          <p:nvPr>
            <p:ph type="title"/>
          </p:nvPr>
        </p:nvSpPr>
        <p:spPr/>
        <p:txBody>
          <a:bodyPr/>
          <a:lstStyle/>
          <a:p>
            <a:r>
              <a:rPr lang="en-US" dirty="0"/>
              <a:t>Design</a:t>
            </a:r>
          </a:p>
        </p:txBody>
      </p:sp>
      <p:sp>
        <p:nvSpPr>
          <p:cNvPr id="3" name="Content Placeholder 2">
            <a:extLst>
              <a:ext uri="{FF2B5EF4-FFF2-40B4-BE49-F238E27FC236}">
                <a16:creationId xmlns:a16="http://schemas.microsoft.com/office/drawing/2014/main" id="{B37A1B9D-74F9-9160-9BAB-37C27703BF15}"/>
              </a:ext>
            </a:extLst>
          </p:cNvPr>
          <p:cNvSpPr>
            <a:spLocks noGrp="1"/>
          </p:cNvSpPr>
          <p:nvPr>
            <p:ph idx="1"/>
          </p:nvPr>
        </p:nvSpPr>
        <p:spPr>
          <a:xfrm>
            <a:off x="609600" y="1371599"/>
            <a:ext cx="10868526" cy="4840987"/>
          </a:xfrm>
        </p:spPr>
        <p:txBody>
          <a:bodyPr numCol="1">
            <a:normAutofit/>
          </a:bodyPr>
          <a:lstStyle/>
          <a:p>
            <a:pPr marL="0" indent="0">
              <a:buNone/>
            </a:pPr>
            <a:r>
              <a:rPr lang="en-US" dirty="0"/>
              <a:t>Design</a:t>
            </a:r>
          </a:p>
          <a:p>
            <a:pPr marL="0" indent="0">
              <a:buNone/>
            </a:pPr>
            <a:r>
              <a:rPr lang="en-US" dirty="0"/>
              <a:t>The project included several alternatives, but each had to meet clear design standards, pass the design recurrence events for MDOT with respect to required freeboard, resolve the head cut, and allow passage of the Bayou Darter during low flow events with respect to its biological limitations.</a:t>
            </a:r>
          </a:p>
          <a:p>
            <a:pPr lvl="1"/>
            <a:r>
              <a:rPr lang="en-US" dirty="0"/>
              <a:t>Design Criteria</a:t>
            </a:r>
          </a:p>
          <a:p>
            <a:pPr lvl="1"/>
            <a:r>
              <a:rPr lang="en-US" dirty="0"/>
              <a:t>Hydrology</a:t>
            </a:r>
          </a:p>
          <a:p>
            <a:pPr lvl="1"/>
            <a:r>
              <a:rPr lang="en-US" dirty="0"/>
              <a:t>Hydraulics</a:t>
            </a:r>
          </a:p>
          <a:p>
            <a:pPr lvl="1"/>
            <a:r>
              <a:rPr lang="en-US" dirty="0"/>
              <a:t>Design Constraints </a:t>
            </a:r>
          </a:p>
        </p:txBody>
      </p:sp>
    </p:spTree>
    <p:extLst>
      <p:ext uri="{BB962C8B-B14F-4D97-AF65-F5344CB8AC3E}">
        <p14:creationId xmlns:p14="http://schemas.microsoft.com/office/powerpoint/2010/main" val="2934737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1F75F-3557-6CDB-2BDF-9DCA462E2030}"/>
              </a:ext>
            </a:extLst>
          </p:cNvPr>
          <p:cNvSpPr>
            <a:spLocks noGrp="1"/>
          </p:cNvSpPr>
          <p:nvPr>
            <p:ph type="title"/>
          </p:nvPr>
        </p:nvSpPr>
        <p:spPr/>
        <p:txBody>
          <a:bodyPr/>
          <a:lstStyle/>
          <a:p>
            <a:r>
              <a:rPr lang="en-US" dirty="0"/>
              <a:t>Phase A Bridge Hydraulics-Design Criteria</a:t>
            </a:r>
          </a:p>
        </p:txBody>
      </p:sp>
      <p:sp>
        <p:nvSpPr>
          <p:cNvPr id="3" name="Content Placeholder 2">
            <a:extLst>
              <a:ext uri="{FF2B5EF4-FFF2-40B4-BE49-F238E27FC236}">
                <a16:creationId xmlns:a16="http://schemas.microsoft.com/office/drawing/2014/main" id="{27B528F3-8D09-E415-A9E1-147E2621A274}"/>
              </a:ext>
            </a:extLst>
          </p:cNvPr>
          <p:cNvSpPr>
            <a:spLocks noGrp="1"/>
          </p:cNvSpPr>
          <p:nvPr>
            <p:ph idx="1"/>
          </p:nvPr>
        </p:nvSpPr>
        <p:spPr/>
        <p:txBody>
          <a:bodyPr/>
          <a:lstStyle/>
          <a:p>
            <a:pPr lvl="1"/>
            <a:r>
              <a:rPr lang="en-US" dirty="0"/>
              <a:t>MDOT Phase A bridge recommendations start with some general design criteria</a:t>
            </a:r>
          </a:p>
          <a:p>
            <a:pPr lvl="2"/>
            <a:r>
              <a:rPr lang="en-US" dirty="0"/>
              <a:t>RWD 600 Form lists proposed width, alignment, if detour is required, expected ADT, and notes from the Location Committee Meeting (LCM)</a:t>
            </a:r>
          </a:p>
          <a:p>
            <a:pPr lvl="2"/>
            <a:r>
              <a:rPr lang="en-US" dirty="0"/>
              <a:t>MDOT hydraulics requires that:</a:t>
            </a:r>
          </a:p>
          <a:p>
            <a:pPr lvl="3"/>
            <a:r>
              <a:rPr lang="en-US" dirty="0"/>
              <a:t>“To determine the design event, MDOT uses a risk-based approach based on the functional class of the roadway. The minimum design freeboard elevation is 2’ above the design event or 1’ above the 100-year event, whichever is greater.”</a:t>
            </a:r>
          </a:p>
          <a:p>
            <a:pPr lvl="3"/>
            <a:r>
              <a:rPr lang="en-US" dirty="0"/>
              <a:t>For this project, the design event was the 50-year event.</a:t>
            </a:r>
          </a:p>
          <a:p>
            <a:pPr lvl="3"/>
            <a:r>
              <a:rPr lang="en-US" dirty="0"/>
              <a:t>The 50-year +2’ controlled.</a:t>
            </a:r>
          </a:p>
          <a:p>
            <a:pPr lvl="2"/>
            <a:r>
              <a:rPr lang="en-US" dirty="0"/>
              <a:t>Span arrangements should be considered for hydraulic requirements but also preventative maintenance, constructability, and durability.</a:t>
            </a:r>
          </a:p>
        </p:txBody>
      </p:sp>
    </p:spTree>
    <p:extLst>
      <p:ext uri="{BB962C8B-B14F-4D97-AF65-F5344CB8AC3E}">
        <p14:creationId xmlns:p14="http://schemas.microsoft.com/office/powerpoint/2010/main" val="2097262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3348FCC-08F9-BE3B-2D0A-0C6A2C8E76B9}"/>
              </a:ext>
            </a:extLst>
          </p:cNvPr>
          <p:cNvSpPr>
            <a:spLocks noGrp="1"/>
          </p:cNvSpPr>
          <p:nvPr>
            <p:ph idx="1"/>
          </p:nvPr>
        </p:nvSpPr>
        <p:spPr/>
        <p:txBody>
          <a:bodyPr>
            <a:normAutofit/>
          </a:bodyPr>
          <a:lstStyle/>
          <a:p>
            <a:r>
              <a:rPr lang="en-US" dirty="0"/>
              <a:t>Several methods are allowed for hydrology depending on the nature of the watershed, the area of the drainage contributing to the site, and urbanization.</a:t>
            </a:r>
          </a:p>
          <a:p>
            <a:r>
              <a:rPr lang="en-US" dirty="0"/>
              <a:t>For MDOT, usually the local USGS department is requested to issue a report on the nature of the hydrology. This includes recurrence event flows and expected stages developed from the floodplain survey.</a:t>
            </a:r>
          </a:p>
          <a:p>
            <a:r>
              <a:rPr lang="en-US" dirty="0"/>
              <a:t>The data for this comes from USGS 1991 Regional Regression equation and reports out of that office.</a:t>
            </a:r>
          </a:p>
          <a:p>
            <a:r>
              <a:rPr lang="en-US" dirty="0"/>
              <a:t>The snip below shows the flow relationship for this site as provided by the DOT.</a:t>
            </a:r>
          </a:p>
        </p:txBody>
      </p:sp>
      <p:sp>
        <p:nvSpPr>
          <p:cNvPr id="3" name="Title 2">
            <a:extLst>
              <a:ext uri="{FF2B5EF4-FFF2-40B4-BE49-F238E27FC236}">
                <a16:creationId xmlns:a16="http://schemas.microsoft.com/office/drawing/2014/main" id="{40A1ABA6-03F2-9A6A-4076-FE537BF811E2}"/>
              </a:ext>
            </a:extLst>
          </p:cNvPr>
          <p:cNvSpPr>
            <a:spLocks noGrp="1"/>
          </p:cNvSpPr>
          <p:nvPr>
            <p:ph type="title"/>
          </p:nvPr>
        </p:nvSpPr>
        <p:spPr/>
        <p:txBody>
          <a:bodyPr vert="horz" lIns="91440" tIns="45720" rIns="91440" bIns="45720" rtlCol="0" anchor="ctr">
            <a:normAutofit/>
          </a:bodyPr>
          <a:lstStyle/>
          <a:p>
            <a:pPr marL="0" indent="0"/>
            <a:r>
              <a:rPr lang="en-US" kern="1200" dirty="0">
                <a:latin typeface="Calibri" panose="020F0502020204030204" pitchFamily="34" charset="0"/>
                <a:ea typeface="Calibri" panose="020F0502020204030204" pitchFamily="34" charset="0"/>
                <a:cs typeface="Calibri" panose="020F0502020204030204" pitchFamily="34" charset="0"/>
              </a:rPr>
              <a:t>Hydrology</a:t>
            </a:r>
          </a:p>
        </p:txBody>
      </p:sp>
      <p:pic>
        <p:nvPicPr>
          <p:cNvPr id="16" name="Picture 15">
            <a:extLst>
              <a:ext uri="{FF2B5EF4-FFF2-40B4-BE49-F238E27FC236}">
                <a16:creationId xmlns:a16="http://schemas.microsoft.com/office/drawing/2014/main" id="{5CD2E4C5-8C89-AA39-79C3-5734DD7A5C73}"/>
              </a:ext>
            </a:extLst>
          </p:cNvPr>
          <p:cNvPicPr>
            <a:picLocks noChangeAspect="1"/>
          </p:cNvPicPr>
          <p:nvPr/>
        </p:nvPicPr>
        <p:blipFill rotWithShape="1">
          <a:blip r:embed="rId3"/>
          <a:srcRect b="28118"/>
          <a:stretch/>
        </p:blipFill>
        <p:spPr>
          <a:xfrm>
            <a:off x="2133259" y="4600575"/>
            <a:ext cx="6953896" cy="885826"/>
          </a:xfrm>
          <a:prstGeom prst="rect">
            <a:avLst/>
          </a:prstGeom>
        </p:spPr>
      </p:pic>
    </p:spTree>
    <p:extLst>
      <p:ext uri="{BB962C8B-B14F-4D97-AF65-F5344CB8AC3E}">
        <p14:creationId xmlns:p14="http://schemas.microsoft.com/office/powerpoint/2010/main" val="2138000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1ABA6-03F2-9A6A-4076-FE537BF811E2}"/>
              </a:ext>
            </a:extLst>
          </p:cNvPr>
          <p:cNvSpPr>
            <a:spLocks noGrp="1"/>
          </p:cNvSpPr>
          <p:nvPr>
            <p:ph type="title"/>
          </p:nvPr>
        </p:nvSpPr>
        <p:spPr/>
        <p:txBody>
          <a:bodyPr vert="horz" lIns="91440" tIns="45720" rIns="91440" bIns="45720" rtlCol="0" anchor="ctr">
            <a:normAutofit/>
          </a:bodyPr>
          <a:lstStyle/>
          <a:p>
            <a:pPr marL="0" indent="0"/>
            <a:r>
              <a:rPr lang="en-US" kern="1200" dirty="0">
                <a:ea typeface="+mj-ea"/>
                <a:cs typeface="+mj-cs"/>
              </a:rPr>
              <a:t>Hydraulics</a:t>
            </a:r>
          </a:p>
        </p:txBody>
      </p:sp>
      <p:sp>
        <p:nvSpPr>
          <p:cNvPr id="4" name="Content Placeholder 3">
            <a:extLst>
              <a:ext uri="{FF2B5EF4-FFF2-40B4-BE49-F238E27FC236}">
                <a16:creationId xmlns:a16="http://schemas.microsoft.com/office/drawing/2014/main" id="{5AE603AA-3513-BDC2-D0EC-C29F65F6E6E6}"/>
              </a:ext>
            </a:extLst>
          </p:cNvPr>
          <p:cNvSpPr>
            <a:spLocks noGrp="1"/>
          </p:cNvSpPr>
          <p:nvPr>
            <p:ph idx="1"/>
          </p:nvPr>
        </p:nvSpPr>
        <p:spPr/>
        <p:txBody>
          <a:bodyPr numCol="1">
            <a:normAutofit lnSpcReduction="10000"/>
          </a:bodyPr>
          <a:lstStyle/>
          <a:p>
            <a:r>
              <a:rPr lang="en-US" dirty="0"/>
              <a:t>2013- </a:t>
            </a:r>
          </a:p>
          <a:p>
            <a:pPr lvl="1"/>
            <a:r>
              <a:rPr lang="en-US" dirty="0"/>
              <a:t>HEC-RAS 1D was the preferred and specified model for MDOT</a:t>
            </a:r>
          </a:p>
          <a:p>
            <a:pPr lvl="1"/>
            <a:r>
              <a:rPr lang="en-US" dirty="0"/>
              <a:t>1D cross sections spaced in alignment with the HEC-RAS Manual</a:t>
            </a:r>
          </a:p>
          <a:p>
            <a:pPr lvl="1"/>
            <a:r>
              <a:rPr lang="en-US" dirty="0"/>
              <a:t>Plans</a:t>
            </a:r>
          </a:p>
          <a:p>
            <a:pPr lvl="2"/>
            <a:r>
              <a:rPr lang="en-US" dirty="0"/>
              <a:t>Existing Conditions with Culvert in Place</a:t>
            </a:r>
          </a:p>
          <a:p>
            <a:pPr lvl="2"/>
            <a:r>
              <a:rPr lang="en-US" dirty="0"/>
              <a:t>Proposed Conditions with the Proposed Structural alternatives culvert and bridge during initial phases</a:t>
            </a:r>
          </a:p>
          <a:p>
            <a:pPr lvl="2"/>
            <a:r>
              <a:rPr lang="en-US" dirty="0"/>
              <a:t>Natural conditions as if the roadway embankment wasn’t in place</a:t>
            </a:r>
          </a:p>
          <a:p>
            <a:pPr lvl="1"/>
            <a:r>
              <a:rPr lang="en-US" dirty="0"/>
              <a:t>Flows</a:t>
            </a:r>
          </a:p>
          <a:p>
            <a:pPr lvl="2"/>
            <a:r>
              <a:rPr lang="en-US" dirty="0"/>
              <a:t>Same flows for all plans 2 year-500 year recurrence range</a:t>
            </a:r>
          </a:p>
          <a:p>
            <a:pPr lvl="1"/>
            <a:r>
              <a:rPr lang="en-US" dirty="0"/>
              <a:t>Geometries</a:t>
            </a:r>
          </a:p>
          <a:p>
            <a:pPr lvl="2"/>
            <a:r>
              <a:rPr lang="en-US" dirty="0"/>
              <a:t>A geometry file for each plan and alternative with changes being specific to the structural alternatives and the fish passage system combined</a:t>
            </a:r>
          </a:p>
          <a:p>
            <a:pPr lvl="1"/>
            <a:endParaRPr lang="en-US" dirty="0"/>
          </a:p>
        </p:txBody>
      </p:sp>
    </p:spTree>
    <p:extLst>
      <p:ext uri="{BB962C8B-B14F-4D97-AF65-F5344CB8AC3E}">
        <p14:creationId xmlns:p14="http://schemas.microsoft.com/office/powerpoint/2010/main" val="2283429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1ABA6-03F2-9A6A-4076-FE537BF811E2}"/>
              </a:ext>
            </a:extLst>
          </p:cNvPr>
          <p:cNvSpPr>
            <a:spLocks noGrp="1"/>
          </p:cNvSpPr>
          <p:nvPr>
            <p:ph type="title"/>
          </p:nvPr>
        </p:nvSpPr>
        <p:spPr/>
        <p:txBody>
          <a:bodyPr vert="horz" lIns="91440" tIns="45720" rIns="91440" bIns="45720" rtlCol="0" anchor="ctr">
            <a:normAutofit/>
          </a:bodyPr>
          <a:lstStyle/>
          <a:p>
            <a:pPr marL="0" indent="0"/>
            <a:r>
              <a:rPr lang="en-US" kern="1200" dirty="0">
                <a:ea typeface="+mj-ea"/>
                <a:cs typeface="+mj-cs"/>
              </a:rPr>
              <a:t>Design Constraints </a:t>
            </a:r>
          </a:p>
        </p:txBody>
      </p:sp>
      <p:sp>
        <p:nvSpPr>
          <p:cNvPr id="4" name="Content Placeholder 3">
            <a:extLst>
              <a:ext uri="{FF2B5EF4-FFF2-40B4-BE49-F238E27FC236}">
                <a16:creationId xmlns:a16="http://schemas.microsoft.com/office/drawing/2014/main" id="{5AE603AA-3513-BDC2-D0EC-C29F65F6E6E6}"/>
              </a:ext>
            </a:extLst>
          </p:cNvPr>
          <p:cNvSpPr>
            <a:spLocks noGrp="1"/>
          </p:cNvSpPr>
          <p:nvPr>
            <p:ph idx="1"/>
          </p:nvPr>
        </p:nvSpPr>
        <p:spPr/>
        <p:txBody>
          <a:bodyPr numCol="1">
            <a:normAutofit fontScale="92500" lnSpcReduction="20000"/>
          </a:bodyPr>
          <a:lstStyle/>
          <a:p>
            <a:pPr lvl="1"/>
            <a:r>
              <a:rPr lang="en-US" dirty="0"/>
              <a:t>Design Constraints </a:t>
            </a:r>
          </a:p>
          <a:p>
            <a:pPr lvl="2"/>
            <a:r>
              <a:rPr lang="en-US" dirty="0"/>
              <a:t>Bridge</a:t>
            </a:r>
          </a:p>
          <a:p>
            <a:pPr lvl="3"/>
            <a:r>
              <a:rPr lang="en-US" dirty="0"/>
              <a:t>Needs to meet hydraulic opening criteria for design 50-year event and check event 100-year</a:t>
            </a:r>
          </a:p>
          <a:p>
            <a:pPr lvl="3"/>
            <a:r>
              <a:rPr lang="en-US" dirty="0"/>
              <a:t>Needs to meet freeboard requirements 50 year WSEL +2’ for low chord, 100-year WSEL+1’ for low chord</a:t>
            </a:r>
          </a:p>
          <a:p>
            <a:pPr lvl="3"/>
            <a:r>
              <a:rPr lang="en-US" dirty="0"/>
              <a:t>Should consider having main span setback from channel banks 15’ if lateral migration or bank stability are concerns</a:t>
            </a:r>
          </a:p>
          <a:p>
            <a:pPr lvl="2"/>
            <a:r>
              <a:rPr lang="en-US" dirty="0"/>
              <a:t>Fish Passage </a:t>
            </a:r>
          </a:p>
          <a:p>
            <a:pPr lvl="3"/>
            <a:r>
              <a:rPr lang="en-US" dirty="0"/>
              <a:t>Needs to meet biological constraints of Bayou Darter</a:t>
            </a:r>
          </a:p>
          <a:p>
            <a:pPr lvl="2"/>
            <a:r>
              <a:rPr lang="en-US" dirty="0"/>
              <a:t>Roadway </a:t>
            </a:r>
          </a:p>
          <a:p>
            <a:pPr lvl="3"/>
            <a:r>
              <a:rPr lang="en-US" dirty="0"/>
              <a:t>Needs to minimally impact grade and be evaluated for updated roadway design criteria on alignment, clear zones, embankment slopes, roadway hydraulics and consider ROW impacts</a:t>
            </a:r>
          </a:p>
          <a:p>
            <a:pPr lvl="2"/>
            <a:r>
              <a:rPr lang="en-US" dirty="0"/>
              <a:t>Detour</a:t>
            </a:r>
          </a:p>
          <a:p>
            <a:pPr lvl="3"/>
            <a:r>
              <a:rPr lang="en-US" dirty="0"/>
              <a:t>Needs to be designed to pass 5-year event for during conditions</a:t>
            </a:r>
          </a:p>
        </p:txBody>
      </p:sp>
    </p:spTree>
    <p:extLst>
      <p:ext uri="{BB962C8B-B14F-4D97-AF65-F5344CB8AC3E}">
        <p14:creationId xmlns:p14="http://schemas.microsoft.com/office/powerpoint/2010/main" val="4010591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E43D8-7997-A2F9-8089-9360D9DB3DF4}"/>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B37A1B9D-74F9-9160-9BAB-37C27703BF15}"/>
              </a:ext>
            </a:extLst>
          </p:cNvPr>
          <p:cNvSpPr>
            <a:spLocks noGrp="1"/>
          </p:cNvSpPr>
          <p:nvPr>
            <p:ph idx="1"/>
          </p:nvPr>
        </p:nvSpPr>
        <p:spPr>
          <a:xfrm>
            <a:off x="609600" y="1371599"/>
            <a:ext cx="10868526" cy="5206182"/>
          </a:xfrm>
        </p:spPr>
        <p:txBody>
          <a:bodyPr numCol="2">
            <a:normAutofit/>
          </a:bodyPr>
          <a:lstStyle/>
          <a:p>
            <a:pPr marL="514350" indent="-514350">
              <a:buFont typeface="+mj-lt"/>
              <a:buAutoNum type="arabicPeriod"/>
            </a:pPr>
            <a:r>
              <a:rPr lang="en-US" dirty="0"/>
              <a:t>Executive Summary</a:t>
            </a:r>
          </a:p>
          <a:p>
            <a:pPr marL="514350" indent="-514350">
              <a:buFont typeface="+mj-lt"/>
              <a:buAutoNum type="arabicPeriod"/>
            </a:pPr>
            <a:r>
              <a:rPr lang="en-US" dirty="0"/>
              <a:t>Background data</a:t>
            </a:r>
          </a:p>
          <a:p>
            <a:pPr marL="514350" indent="-514350">
              <a:buFont typeface="+mj-lt"/>
              <a:buAutoNum type="arabicPeriod"/>
            </a:pPr>
            <a:r>
              <a:rPr lang="en-US" dirty="0"/>
              <a:t>Design</a:t>
            </a:r>
          </a:p>
          <a:p>
            <a:pPr lvl="1"/>
            <a:r>
              <a:rPr lang="en-US" dirty="0"/>
              <a:t>Criteria</a:t>
            </a:r>
          </a:p>
          <a:p>
            <a:pPr lvl="1"/>
            <a:r>
              <a:rPr lang="en-US" dirty="0"/>
              <a:t>Hydrology</a:t>
            </a:r>
          </a:p>
          <a:p>
            <a:pPr lvl="1"/>
            <a:r>
              <a:rPr lang="en-US" dirty="0"/>
              <a:t>Hydraulics</a:t>
            </a:r>
          </a:p>
          <a:p>
            <a:pPr lvl="1"/>
            <a:r>
              <a:rPr lang="en-US" dirty="0"/>
              <a:t>Design Constraints </a:t>
            </a:r>
          </a:p>
          <a:p>
            <a:pPr lvl="2"/>
            <a:r>
              <a:rPr lang="en-US" dirty="0"/>
              <a:t>Bridge</a:t>
            </a:r>
          </a:p>
          <a:p>
            <a:pPr lvl="2"/>
            <a:r>
              <a:rPr lang="en-US" dirty="0"/>
              <a:t>Fish Passage </a:t>
            </a:r>
          </a:p>
          <a:p>
            <a:pPr lvl="2"/>
            <a:r>
              <a:rPr lang="en-US" dirty="0"/>
              <a:t>Roadway </a:t>
            </a:r>
          </a:p>
          <a:p>
            <a:pPr lvl="2"/>
            <a:r>
              <a:rPr lang="en-US" dirty="0"/>
              <a:t>Detour</a:t>
            </a:r>
          </a:p>
          <a:p>
            <a:pPr marL="514350" indent="-514350">
              <a:buFont typeface="+mj-lt"/>
              <a:buAutoNum type="arabicPeriod"/>
            </a:pPr>
            <a:r>
              <a:rPr lang="en-US" dirty="0"/>
              <a:t>Results</a:t>
            </a:r>
          </a:p>
          <a:p>
            <a:pPr lvl="1"/>
            <a:r>
              <a:rPr lang="en-US" dirty="0"/>
              <a:t>Bridge Plans</a:t>
            </a:r>
          </a:p>
          <a:p>
            <a:pPr lvl="1"/>
            <a:r>
              <a:rPr lang="en-US" dirty="0"/>
              <a:t>Fish Passage Plans</a:t>
            </a:r>
          </a:p>
          <a:p>
            <a:pPr marL="514350" indent="-514350">
              <a:buFont typeface="+mj-lt"/>
              <a:buAutoNum type="arabicPeriod"/>
            </a:pPr>
            <a:r>
              <a:rPr lang="en-US" dirty="0"/>
              <a:t>Limitations and Improvements</a:t>
            </a:r>
          </a:p>
          <a:p>
            <a:pPr lvl="1"/>
            <a:r>
              <a:rPr lang="en-US" dirty="0"/>
              <a:t>Recent studies</a:t>
            </a:r>
          </a:p>
        </p:txBody>
      </p:sp>
    </p:spTree>
    <p:extLst>
      <p:ext uri="{BB962C8B-B14F-4D97-AF65-F5344CB8AC3E}">
        <p14:creationId xmlns:p14="http://schemas.microsoft.com/office/powerpoint/2010/main" val="151255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C9B23C-2D72-7815-1523-6C1635E315E3}"/>
              </a:ext>
            </a:extLst>
          </p:cNvPr>
          <p:cNvSpPr>
            <a:spLocks noGrp="1"/>
          </p:cNvSpPr>
          <p:nvPr>
            <p:ph idx="1"/>
          </p:nvPr>
        </p:nvSpPr>
        <p:spPr/>
        <p:txBody>
          <a:bodyPr/>
          <a:lstStyle/>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We used the FHWA Hydraulic Engineering Circular 23 Design Guide 4 to size the riprap. The placement required geotextile to be placed underneath. </a:t>
            </a:r>
          </a:p>
          <a:p>
            <a:pPr marL="0" marR="0">
              <a:spcBef>
                <a:spcPts val="0"/>
              </a:spcBef>
              <a:spcAft>
                <a:spcPts val="0"/>
              </a:spcAft>
            </a:pPr>
            <a:r>
              <a:rPr lang="en-US"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2"/>
              </a:rPr>
              <a:t>HEC 23 Volume II Bridge Scour and Stream Instability Countermeasures: Experience, Selection, and Design Guidance-Third Edition (dot.gov)</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In general with this method, we designed the riprap to meet the higher flow velocities and depth taken from the 50-year and 100-year events, with the minimum thickness being 1.5*D50 or D100 whichever is greater. Per MDOT, i</a:t>
            </a:r>
            <a:r>
              <a:rPr lang="en-US" sz="1800" dirty="0">
                <a:latin typeface="Aptos" panose="020B0004020202020204" pitchFamily="34" charset="0"/>
              </a:rPr>
              <a:t>f calculations show that the design size of rock is less than 300 lb., 300 lb. rock should still be recommended unless approved by the State Hydraulics Engineer. </a:t>
            </a:r>
          </a:p>
          <a:p>
            <a:r>
              <a:rPr lang="en-US" sz="1800" dirty="0">
                <a:effectLst/>
                <a:latin typeface="Aptos" panose="020B0004020202020204" pitchFamily="34" charset="0"/>
                <a:ea typeface="Aptos" panose="020B0004020202020204" pitchFamily="34" charset="0"/>
                <a:cs typeface="Aptos" panose="020B0004020202020204" pitchFamily="34" charset="0"/>
              </a:rPr>
              <a:t>The DG 4 has guidance on the equations to determine the D50, and from there guidance tables on class and weight. </a:t>
            </a:r>
            <a:endParaRPr lang="en-US" dirty="0"/>
          </a:p>
        </p:txBody>
      </p:sp>
      <p:sp>
        <p:nvSpPr>
          <p:cNvPr id="2" name="Title 1">
            <a:extLst>
              <a:ext uri="{FF2B5EF4-FFF2-40B4-BE49-F238E27FC236}">
                <a16:creationId xmlns:a16="http://schemas.microsoft.com/office/drawing/2014/main" id="{BA3F7E41-3671-8B96-BCED-1B5D9265B04F}"/>
              </a:ext>
            </a:extLst>
          </p:cNvPr>
          <p:cNvSpPr>
            <a:spLocks noGrp="1"/>
          </p:cNvSpPr>
          <p:nvPr>
            <p:ph type="title"/>
          </p:nvPr>
        </p:nvSpPr>
        <p:spPr/>
        <p:txBody>
          <a:bodyPr/>
          <a:lstStyle/>
          <a:p>
            <a:r>
              <a:rPr lang="en-US" dirty="0"/>
              <a:t>Revetment</a:t>
            </a:r>
          </a:p>
        </p:txBody>
      </p:sp>
      <p:pic>
        <p:nvPicPr>
          <p:cNvPr id="1026" name="Picture 7">
            <a:extLst>
              <a:ext uri="{FF2B5EF4-FFF2-40B4-BE49-F238E27FC236}">
                <a16:creationId xmlns:a16="http://schemas.microsoft.com/office/drawing/2014/main" id="{A07B6775-14E5-A2E2-A3F8-42565153E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220" y="4077402"/>
            <a:ext cx="4811319" cy="2386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6">
            <a:extLst>
              <a:ext uri="{FF2B5EF4-FFF2-40B4-BE49-F238E27FC236}">
                <a16:creationId xmlns:a16="http://schemas.microsoft.com/office/drawing/2014/main" id="{FE19F6E5-E2A0-0178-3D0C-2065B0F03A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707" y="4002229"/>
            <a:ext cx="4994985" cy="2536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549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1ABA6-03F2-9A6A-4076-FE537BF811E2}"/>
              </a:ext>
            </a:extLst>
          </p:cNvPr>
          <p:cNvSpPr>
            <a:spLocks noGrp="1"/>
          </p:cNvSpPr>
          <p:nvPr>
            <p:ph type="title"/>
          </p:nvPr>
        </p:nvSpPr>
        <p:spPr/>
        <p:txBody>
          <a:bodyPr vert="horz" lIns="91440" tIns="45720" rIns="91440" bIns="45720" rtlCol="0" anchor="ctr">
            <a:normAutofit/>
          </a:bodyPr>
          <a:lstStyle/>
          <a:p>
            <a:pPr marL="0" indent="0"/>
            <a:r>
              <a:rPr lang="en-US" kern="1200" dirty="0">
                <a:latin typeface="Calibri" panose="020F0502020204030204" pitchFamily="34" charset="0"/>
                <a:ea typeface="Calibri" panose="020F0502020204030204" pitchFamily="34" charset="0"/>
                <a:cs typeface="Calibri" panose="020F0502020204030204" pitchFamily="34" charset="0"/>
              </a:rPr>
              <a:t>Fish Passage</a:t>
            </a:r>
          </a:p>
        </p:txBody>
      </p:sp>
      <p:sp>
        <p:nvSpPr>
          <p:cNvPr id="4" name="Content Placeholder 3">
            <a:extLst>
              <a:ext uri="{FF2B5EF4-FFF2-40B4-BE49-F238E27FC236}">
                <a16:creationId xmlns:a16="http://schemas.microsoft.com/office/drawing/2014/main" id="{5AE603AA-3513-BDC2-D0EC-C29F65F6E6E6}"/>
              </a:ext>
            </a:extLst>
          </p:cNvPr>
          <p:cNvSpPr>
            <a:spLocks noGrp="1"/>
          </p:cNvSpPr>
          <p:nvPr>
            <p:ph idx="1"/>
          </p:nvPr>
        </p:nvSpPr>
        <p:spPr>
          <a:xfrm>
            <a:off x="190501" y="1371599"/>
            <a:ext cx="5433552" cy="4840987"/>
          </a:xfrm>
        </p:spPr>
        <p:txBody>
          <a:bodyPr numCol="1">
            <a:normAutofit/>
          </a:bodyPr>
          <a:lstStyle/>
          <a:p>
            <a:pPr lvl="2"/>
            <a:r>
              <a:rPr lang="en-US" dirty="0"/>
              <a:t>Fish Passage why remove the culvert?</a:t>
            </a:r>
          </a:p>
          <a:p>
            <a:pPr lvl="2"/>
            <a:r>
              <a:rPr lang="en-US" dirty="0"/>
              <a:t>Besides undermining and apparent undersized nature of the crossing, culverts can become inhibitors to fish passage when they exceed the fish’s biological capacity through velocity, turbulence, drops,  and depths</a:t>
            </a:r>
          </a:p>
        </p:txBody>
      </p:sp>
      <p:pic>
        <p:nvPicPr>
          <p:cNvPr id="5" name="Picture 4">
            <a:extLst>
              <a:ext uri="{FF2B5EF4-FFF2-40B4-BE49-F238E27FC236}">
                <a16:creationId xmlns:a16="http://schemas.microsoft.com/office/drawing/2014/main" id="{2544638E-AC63-85E1-5477-E57685BC2234}"/>
              </a:ext>
            </a:extLst>
          </p:cNvPr>
          <p:cNvPicPr>
            <a:picLocks noChangeAspect="1"/>
          </p:cNvPicPr>
          <p:nvPr/>
        </p:nvPicPr>
        <p:blipFill>
          <a:blip r:embed="rId3"/>
          <a:stretch>
            <a:fillRect/>
          </a:stretch>
        </p:blipFill>
        <p:spPr>
          <a:xfrm>
            <a:off x="6096000" y="1627214"/>
            <a:ext cx="5849681" cy="4441234"/>
          </a:xfrm>
          <a:prstGeom prst="rect">
            <a:avLst/>
          </a:prstGeom>
        </p:spPr>
      </p:pic>
    </p:spTree>
    <p:extLst>
      <p:ext uri="{BB962C8B-B14F-4D97-AF65-F5344CB8AC3E}">
        <p14:creationId xmlns:p14="http://schemas.microsoft.com/office/powerpoint/2010/main" val="967885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1ABA6-03F2-9A6A-4076-FE537BF811E2}"/>
              </a:ext>
            </a:extLst>
          </p:cNvPr>
          <p:cNvSpPr>
            <a:spLocks noGrp="1"/>
          </p:cNvSpPr>
          <p:nvPr>
            <p:ph type="title"/>
          </p:nvPr>
        </p:nvSpPr>
        <p:spPr/>
        <p:txBody>
          <a:bodyPr vert="horz" lIns="91440" tIns="45720" rIns="91440" bIns="45720" rtlCol="0" anchor="ctr">
            <a:normAutofit/>
          </a:bodyPr>
          <a:lstStyle/>
          <a:p>
            <a:pPr marL="0" indent="0"/>
            <a:r>
              <a:rPr kumimoji="0" lang="en-US" sz="2800" b="1" i="0" u="none" strike="noStrike" kern="1200" cap="none" spc="0" normalizeH="0" baseline="0" noProof="0" dirty="0">
                <a:ln>
                  <a:noFill/>
                </a:ln>
                <a:solidFill>
                  <a:srgbClr val="0F6AB7"/>
                </a:solidFill>
                <a:effectLst/>
                <a:uLnTx/>
                <a:uFillTx/>
                <a:latin typeface="Calibri" panose="020F0502020204030204" pitchFamily="34" charset="0"/>
                <a:ea typeface="Calibri" panose="020F0502020204030204" pitchFamily="34" charset="0"/>
                <a:cs typeface="Calibri" panose="020F0502020204030204" pitchFamily="34" charset="0"/>
              </a:rPr>
              <a:t>Fish Passage</a:t>
            </a:r>
            <a:endParaRPr lang="en-US" sz="3300" kern="1200" dirty="0">
              <a:latin typeface="+mj-lt"/>
              <a:ea typeface="+mj-ea"/>
              <a:cs typeface="+mj-cs"/>
            </a:endParaRPr>
          </a:p>
        </p:txBody>
      </p:sp>
      <p:sp>
        <p:nvSpPr>
          <p:cNvPr id="4" name="Content Placeholder 3">
            <a:extLst>
              <a:ext uri="{FF2B5EF4-FFF2-40B4-BE49-F238E27FC236}">
                <a16:creationId xmlns:a16="http://schemas.microsoft.com/office/drawing/2014/main" id="{5AE603AA-3513-BDC2-D0EC-C29F65F6E6E6}"/>
              </a:ext>
            </a:extLst>
          </p:cNvPr>
          <p:cNvSpPr>
            <a:spLocks noGrp="1"/>
          </p:cNvSpPr>
          <p:nvPr>
            <p:ph idx="1"/>
          </p:nvPr>
        </p:nvSpPr>
        <p:spPr>
          <a:xfrm>
            <a:off x="190500" y="1371599"/>
            <a:ext cx="6449533" cy="4840987"/>
          </a:xfrm>
        </p:spPr>
        <p:txBody>
          <a:bodyPr numCol="1">
            <a:normAutofit/>
          </a:bodyPr>
          <a:lstStyle/>
          <a:p>
            <a:pPr lvl="2"/>
            <a:r>
              <a:rPr lang="en-US" dirty="0"/>
              <a:t>Questions to ask when looking at a fish passage to inform design:</a:t>
            </a:r>
          </a:p>
          <a:p>
            <a:pPr lvl="3"/>
            <a:r>
              <a:rPr lang="en-US" dirty="0"/>
              <a:t>What are the target species?</a:t>
            </a:r>
          </a:p>
          <a:p>
            <a:pPr lvl="3"/>
            <a:r>
              <a:rPr lang="en-US" dirty="0"/>
              <a:t>What are the seasonal needs of the fish?</a:t>
            </a:r>
          </a:p>
          <a:p>
            <a:pPr lvl="3"/>
            <a:r>
              <a:rPr lang="en-US" dirty="0"/>
              <a:t>What is the biological capacity and size of the fish?</a:t>
            </a:r>
          </a:p>
          <a:p>
            <a:pPr lvl="3"/>
            <a:r>
              <a:rPr lang="en-US" dirty="0"/>
              <a:t>At what flows, and time periods are these fish migrating? What is the allowable delay?</a:t>
            </a:r>
          </a:p>
          <a:p>
            <a:pPr lvl="3"/>
            <a:r>
              <a:rPr lang="en-US" dirty="0"/>
              <a:t>Depending on the length of the culvert is lighting required?</a:t>
            </a:r>
          </a:p>
        </p:txBody>
      </p:sp>
      <p:pic>
        <p:nvPicPr>
          <p:cNvPr id="6" name="Picture 5">
            <a:extLst>
              <a:ext uri="{FF2B5EF4-FFF2-40B4-BE49-F238E27FC236}">
                <a16:creationId xmlns:a16="http://schemas.microsoft.com/office/drawing/2014/main" id="{85FE5FE3-409A-455B-1E09-540CED3AA66E}"/>
              </a:ext>
            </a:extLst>
          </p:cNvPr>
          <p:cNvPicPr>
            <a:picLocks noChangeAspect="1"/>
          </p:cNvPicPr>
          <p:nvPr/>
        </p:nvPicPr>
        <p:blipFill>
          <a:blip r:embed="rId3"/>
          <a:stretch>
            <a:fillRect/>
          </a:stretch>
        </p:blipFill>
        <p:spPr>
          <a:xfrm>
            <a:off x="6539115" y="1685898"/>
            <a:ext cx="5153063" cy="3800503"/>
          </a:xfrm>
          <a:prstGeom prst="rect">
            <a:avLst/>
          </a:prstGeom>
        </p:spPr>
      </p:pic>
      <p:sp>
        <p:nvSpPr>
          <p:cNvPr id="5" name="TextBox 4">
            <a:extLst>
              <a:ext uri="{FF2B5EF4-FFF2-40B4-BE49-F238E27FC236}">
                <a16:creationId xmlns:a16="http://schemas.microsoft.com/office/drawing/2014/main" id="{EA8BF1B5-55CC-5DD3-9ACC-1191173A1150}"/>
              </a:ext>
            </a:extLst>
          </p:cNvPr>
          <p:cNvSpPr txBox="1"/>
          <p:nvPr/>
        </p:nvSpPr>
        <p:spPr>
          <a:xfrm>
            <a:off x="1804221" y="5606182"/>
            <a:ext cx="6361470" cy="646331"/>
          </a:xfrm>
          <a:prstGeom prst="rect">
            <a:avLst/>
          </a:prstGeom>
          <a:noFill/>
        </p:spPr>
        <p:txBody>
          <a:bodyPr wrap="square">
            <a:spAutoFit/>
          </a:bodyPr>
          <a:lstStyle/>
          <a:p>
            <a:pPr marL="0" marR="0">
              <a:spcBef>
                <a:spcPts val="0"/>
              </a:spcBef>
              <a:spcAft>
                <a:spcPts val="0"/>
              </a:spcAft>
            </a:pPr>
            <a:r>
              <a:rPr lang="en-US" sz="1800" u="sng" dirty="0">
                <a:solidFill>
                  <a:srgbClr val="000000"/>
                </a:solidFill>
                <a:effectLst/>
                <a:latin typeface="Aptos" panose="020B0004020202020204" pitchFamily="34" charset="0"/>
                <a:ea typeface="Times New Roman" panose="02020603050405020304" pitchFamily="18" charset="0"/>
                <a:cs typeface="Aptos" panose="020B0004020202020204" pitchFamily="34" charset="0"/>
                <a:hlinkClick r:id="rId4"/>
              </a:rPr>
              <a:t>Culvert Length and Interior Lighting Impacts to Topeka Shiner Passage (mndot.gov)</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883496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1ABA6-03F2-9A6A-4076-FE537BF811E2}"/>
              </a:ext>
            </a:extLst>
          </p:cNvPr>
          <p:cNvSpPr>
            <a:spLocks noGrp="1"/>
          </p:cNvSpPr>
          <p:nvPr>
            <p:ph type="title"/>
          </p:nvPr>
        </p:nvSpPr>
        <p:spPr/>
        <p:txBody>
          <a:bodyPr vert="horz" lIns="91440" tIns="45720" rIns="91440" bIns="45720" rtlCol="0" anchor="ctr">
            <a:normAutofit/>
          </a:bodyPr>
          <a:lstStyle/>
          <a:p>
            <a:pPr marL="0" indent="0"/>
            <a:r>
              <a:rPr lang="en-US" kern="1200" dirty="0">
                <a:ea typeface="+mj-ea"/>
                <a:cs typeface="+mj-cs"/>
              </a:rPr>
              <a:t>Bayou Darter</a:t>
            </a:r>
          </a:p>
        </p:txBody>
      </p:sp>
      <p:pic>
        <p:nvPicPr>
          <p:cNvPr id="1026" name="Picture 2">
            <a:extLst>
              <a:ext uri="{FF2B5EF4-FFF2-40B4-BE49-F238E27FC236}">
                <a16:creationId xmlns:a16="http://schemas.microsoft.com/office/drawing/2014/main" id="{6BE3BFEA-46C7-3D8E-9740-61488B10C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4085" y="2644183"/>
            <a:ext cx="3333750" cy="22288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D0F43EF-1E1E-120F-9F8A-8FFE48F730C4}"/>
              </a:ext>
            </a:extLst>
          </p:cNvPr>
          <p:cNvSpPr txBox="1"/>
          <p:nvPr/>
        </p:nvSpPr>
        <p:spPr>
          <a:xfrm>
            <a:off x="364165" y="1527693"/>
            <a:ext cx="8184412" cy="3970318"/>
          </a:xfrm>
          <a:prstGeom prst="rect">
            <a:avLst/>
          </a:prstGeom>
          <a:noFill/>
        </p:spPr>
        <p:txBody>
          <a:bodyPr wrap="square">
            <a:spAutoFit/>
          </a:bodyPr>
          <a:lstStyle/>
          <a:p>
            <a:r>
              <a:rPr lang="en-US" dirty="0">
                <a:solidFill>
                  <a:srgbClr val="FFFFFF"/>
                </a:solidFill>
              </a:rPr>
              <a:t>The Bayou darter is only found in the Bayou Pierre Watershed. It generally lives and requires swift shallow riffles over gravel and pebbles. The extent and quality of habitat appear to be related to headcutting. </a:t>
            </a:r>
          </a:p>
          <a:p>
            <a:endParaRPr lang="en-US" dirty="0">
              <a:solidFill>
                <a:srgbClr val="FFFFFF"/>
              </a:solidFill>
            </a:endParaRPr>
          </a:p>
          <a:p>
            <a:r>
              <a:rPr lang="en-US" dirty="0">
                <a:solidFill>
                  <a:srgbClr val="FFFFFF"/>
                </a:solidFill>
              </a:rPr>
              <a:t>Darter habitat is potentially threatened by gravel mining, clearing of riparian vegetation with subsequent cultivation to the riverbank, road and bridge construction and transmission line construction and maintenance. </a:t>
            </a:r>
          </a:p>
          <a:p>
            <a:endParaRPr lang="en-US" dirty="0">
              <a:solidFill>
                <a:srgbClr val="FFFFFF"/>
              </a:solidFill>
            </a:endParaRPr>
          </a:p>
          <a:p>
            <a:r>
              <a:rPr lang="en-US" dirty="0">
                <a:solidFill>
                  <a:srgbClr val="FFFFFF"/>
                </a:solidFill>
              </a:rPr>
              <a:t>[1] U.S. Fish and Wildlife Service. 1990. Bayou Darter Recovery Plan. U.S. Fish and Wildlife Service, Jackson, Mississippi. 25pp.</a:t>
            </a:r>
          </a:p>
          <a:p>
            <a:r>
              <a:rPr lang="en-US" dirty="0">
                <a:solidFill>
                  <a:srgbClr val="FFFFFF"/>
                </a:solidFill>
              </a:rPr>
              <a:t>[2] Ross, S. T., M. T. O'Connell, D. M. Patrick, C. A. Latorre, W. T. Slack, J. G. Knight, and S. D. Wilkins. 2001. Stream erosion and densities of Etheostoma rubrum (Percidae) and associated riffle-inhabiting fishes: biotic stability in a variable habitat. Copeia 2001:916-927</a:t>
            </a:r>
          </a:p>
        </p:txBody>
      </p:sp>
    </p:spTree>
    <p:extLst>
      <p:ext uri="{BB962C8B-B14F-4D97-AF65-F5344CB8AC3E}">
        <p14:creationId xmlns:p14="http://schemas.microsoft.com/office/powerpoint/2010/main" val="2524347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1ABA6-03F2-9A6A-4076-FE537BF811E2}"/>
              </a:ext>
            </a:extLst>
          </p:cNvPr>
          <p:cNvSpPr>
            <a:spLocks noGrp="1"/>
          </p:cNvSpPr>
          <p:nvPr>
            <p:ph type="title"/>
          </p:nvPr>
        </p:nvSpPr>
        <p:spPr/>
        <p:txBody>
          <a:bodyPr vert="horz" lIns="91440" tIns="45720" rIns="91440" bIns="45720" rtlCol="0" anchor="ctr">
            <a:normAutofit/>
          </a:bodyPr>
          <a:lstStyle/>
          <a:p>
            <a:pPr marL="0" indent="0"/>
            <a:r>
              <a:rPr lang="en-US" kern="1200" dirty="0">
                <a:ea typeface="+mj-ea"/>
                <a:cs typeface="+mj-cs"/>
              </a:rPr>
              <a:t>Bayou Darter</a:t>
            </a:r>
          </a:p>
        </p:txBody>
      </p:sp>
      <p:sp>
        <p:nvSpPr>
          <p:cNvPr id="7" name="TextBox 6">
            <a:extLst>
              <a:ext uri="{FF2B5EF4-FFF2-40B4-BE49-F238E27FC236}">
                <a16:creationId xmlns:a16="http://schemas.microsoft.com/office/drawing/2014/main" id="{3D0F43EF-1E1E-120F-9F8A-8FFE48F730C4}"/>
              </a:ext>
            </a:extLst>
          </p:cNvPr>
          <p:cNvSpPr txBox="1"/>
          <p:nvPr/>
        </p:nvSpPr>
        <p:spPr>
          <a:xfrm>
            <a:off x="255824" y="1262222"/>
            <a:ext cx="11680352" cy="3139321"/>
          </a:xfrm>
          <a:prstGeom prst="rect">
            <a:avLst/>
          </a:prstGeom>
          <a:noFill/>
        </p:spPr>
        <p:txBody>
          <a:bodyPr wrap="square">
            <a:spAutoFit/>
          </a:bodyPr>
          <a:lstStyle/>
          <a:p>
            <a:r>
              <a:rPr lang="en-US" dirty="0">
                <a:solidFill>
                  <a:srgbClr val="FFFFFF"/>
                </a:solidFill>
              </a:rPr>
              <a:t>The U.S. Fish and Wildlife Service, Jackson, Mississippi was engaged during the Phase A Bridge Design process to support and advise on the biological constraints of the Bayou Darter and review the proposed in channel alternatives.</a:t>
            </a:r>
          </a:p>
          <a:p>
            <a:endParaRPr lang="en-US" dirty="0">
              <a:solidFill>
                <a:srgbClr val="FFFFFF"/>
              </a:solidFill>
            </a:endParaRPr>
          </a:p>
          <a:p>
            <a:r>
              <a:rPr lang="en-US" dirty="0">
                <a:solidFill>
                  <a:srgbClr val="FFFFFF"/>
                </a:solidFill>
              </a:rPr>
              <a:t>They provided research into: </a:t>
            </a:r>
          </a:p>
          <a:p>
            <a:pPr marL="285750" indent="-285750">
              <a:buFont typeface="Arial" panose="020B0604020202020204" pitchFamily="34" charset="0"/>
              <a:buChar char="•"/>
            </a:pPr>
            <a:r>
              <a:rPr lang="en-US" dirty="0">
                <a:solidFill>
                  <a:srgbClr val="FFFFFF"/>
                </a:solidFill>
              </a:rPr>
              <a:t>Typical fish size based on maturity (Age 1 average size 27 mm)</a:t>
            </a:r>
          </a:p>
          <a:p>
            <a:pPr marL="285750" indent="-285750">
              <a:buFont typeface="Arial" panose="020B0604020202020204" pitchFamily="34" charset="0"/>
              <a:buChar char="•"/>
            </a:pPr>
            <a:r>
              <a:rPr lang="en-US" dirty="0">
                <a:solidFill>
                  <a:srgbClr val="FFFFFF"/>
                </a:solidFill>
              </a:rPr>
              <a:t>Spawning season (April-August)</a:t>
            </a:r>
          </a:p>
          <a:p>
            <a:pPr marL="285750" indent="-285750">
              <a:buFont typeface="Arial" panose="020B0604020202020204" pitchFamily="34" charset="0"/>
              <a:buChar char="•"/>
            </a:pPr>
            <a:r>
              <a:rPr lang="en-US" dirty="0">
                <a:solidFill>
                  <a:srgbClr val="FFFFFF"/>
                </a:solidFill>
              </a:rPr>
              <a:t>Typical habitat swift shallow water (75 cm/sec (2.46 ft/s))</a:t>
            </a:r>
          </a:p>
          <a:p>
            <a:pPr marL="285750" indent="-285750">
              <a:buFont typeface="Arial" panose="020B0604020202020204" pitchFamily="34" charset="0"/>
              <a:buChar char="•"/>
            </a:pPr>
            <a:r>
              <a:rPr lang="en-US" dirty="0">
                <a:solidFill>
                  <a:srgbClr val="FFFFFF"/>
                </a:solidFill>
              </a:rPr>
              <a:t>Location distribution</a:t>
            </a:r>
          </a:p>
          <a:p>
            <a:pPr marL="285750" indent="-285750">
              <a:buFont typeface="Arial" panose="020B0604020202020204" pitchFamily="34" charset="0"/>
              <a:buChar char="•"/>
            </a:pPr>
            <a:r>
              <a:rPr lang="en-US" dirty="0">
                <a:solidFill>
                  <a:srgbClr val="FFFFFF"/>
                </a:solidFill>
              </a:rPr>
              <a:t>Fish survey</a:t>
            </a:r>
          </a:p>
          <a:p>
            <a:endParaRPr lang="en-US" dirty="0">
              <a:solidFill>
                <a:srgbClr val="FFFFFF"/>
              </a:solidFill>
            </a:endParaRPr>
          </a:p>
          <a:p>
            <a:r>
              <a:rPr lang="en-US" dirty="0">
                <a:solidFill>
                  <a:srgbClr val="FFFFFF"/>
                </a:solidFill>
              </a:rPr>
              <a:t>						</a:t>
            </a:r>
          </a:p>
        </p:txBody>
      </p:sp>
      <p:pic>
        <p:nvPicPr>
          <p:cNvPr id="4" name="Picture 3">
            <a:extLst>
              <a:ext uri="{FF2B5EF4-FFF2-40B4-BE49-F238E27FC236}">
                <a16:creationId xmlns:a16="http://schemas.microsoft.com/office/drawing/2014/main" id="{E5B8D759-0318-1D68-4952-23004A5E739C}"/>
              </a:ext>
            </a:extLst>
          </p:cNvPr>
          <p:cNvPicPr>
            <a:picLocks noChangeAspect="1"/>
          </p:cNvPicPr>
          <p:nvPr/>
        </p:nvPicPr>
        <p:blipFill>
          <a:blip r:embed="rId3"/>
          <a:stretch>
            <a:fillRect/>
          </a:stretch>
        </p:blipFill>
        <p:spPr>
          <a:xfrm>
            <a:off x="6656439" y="2259697"/>
            <a:ext cx="4810433" cy="3861387"/>
          </a:xfrm>
          <a:prstGeom prst="rect">
            <a:avLst/>
          </a:prstGeom>
        </p:spPr>
      </p:pic>
    </p:spTree>
    <p:extLst>
      <p:ext uri="{BB962C8B-B14F-4D97-AF65-F5344CB8AC3E}">
        <p14:creationId xmlns:p14="http://schemas.microsoft.com/office/powerpoint/2010/main" val="1211674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EE9316-4D41-2E30-330A-FB8BC97CFD50}"/>
              </a:ext>
            </a:extLst>
          </p:cNvPr>
          <p:cNvSpPr>
            <a:spLocks noGrp="1"/>
          </p:cNvSpPr>
          <p:nvPr>
            <p:ph type="body" sz="quarter" idx="13"/>
          </p:nvPr>
        </p:nvSpPr>
        <p:spPr/>
        <p:txBody>
          <a:bodyPr>
            <a:normAutofit/>
          </a:bodyPr>
          <a:lstStyle/>
          <a:p>
            <a:r>
              <a:rPr lang="en-US" dirty="0"/>
              <a:t>Results</a:t>
            </a:r>
            <a:endParaRPr lang="en-US" sz="1200" dirty="0"/>
          </a:p>
        </p:txBody>
      </p:sp>
    </p:spTree>
    <p:extLst>
      <p:ext uri="{BB962C8B-B14F-4D97-AF65-F5344CB8AC3E}">
        <p14:creationId xmlns:p14="http://schemas.microsoft.com/office/powerpoint/2010/main" val="1105204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4EBFB-416D-95E0-D161-839E04651A29}"/>
              </a:ext>
            </a:extLst>
          </p:cNvPr>
          <p:cNvSpPr>
            <a:spLocks noGrp="1"/>
          </p:cNvSpPr>
          <p:nvPr>
            <p:ph type="title"/>
          </p:nvPr>
        </p:nvSpPr>
        <p:spPr/>
        <p:txBody>
          <a:bodyPr/>
          <a:lstStyle/>
          <a:p>
            <a:r>
              <a:rPr lang="en-US" dirty="0"/>
              <a:t>Bridge Design</a:t>
            </a:r>
          </a:p>
        </p:txBody>
      </p:sp>
      <p:pic>
        <p:nvPicPr>
          <p:cNvPr id="5" name="Picture 4">
            <a:extLst>
              <a:ext uri="{FF2B5EF4-FFF2-40B4-BE49-F238E27FC236}">
                <a16:creationId xmlns:a16="http://schemas.microsoft.com/office/drawing/2014/main" id="{67AB8392-7616-FDFE-7317-536F602A831C}"/>
              </a:ext>
            </a:extLst>
          </p:cNvPr>
          <p:cNvPicPr>
            <a:picLocks noChangeAspect="1"/>
          </p:cNvPicPr>
          <p:nvPr/>
        </p:nvPicPr>
        <p:blipFill>
          <a:blip r:embed="rId2"/>
          <a:stretch>
            <a:fillRect/>
          </a:stretch>
        </p:blipFill>
        <p:spPr>
          <a:xfrm>
            <a:off x="6301654" y="1976284"/>
            <a:ext cx="5445834" cy="3067664"/>
          </a:xfrm>
          <a:prstGeom prst="rect">
            <a:avLst/>
          </a:prstGeom>
        </p:spPr>
      </p:pic>
      <p:sp>
        <p:nvSpPr>
          <p:cNvPr id="4" name="TextBox 3">
            <a:extLst>
              <a:ext uri="{FF2B5EF4-FFF2-40B4-BE49-F238E27FC236}">
                <a16:creationId xmlns:a16="http://schemas.microsoft.com/office/drawing/2014/main" id="{018C99AC-226D-859E-792B-62833F3B0873}"/>
              </a:ext>
            </a:extLst>
          </p:cNvPr>
          <p:cNvSpPr txBox="1"/>
          <p:nvPr/>
        </p:nvSpPr>
        <p:spPr>
          <a:xfrm>
            <a:off x="364165" y="1527693"/>
            <a:ext cx="5731835" cy="4801314"/>
          </a:xfrm>
          <a:prstGeom prst="rect">
            <a:avLst/>
          </a:prstGeom>
          <a:noFill/>
        </p:spPr>
        <p:txBody>
          <a:bodyPr wrap="square">
            <a:spAutoFit/>
          </a:bodyPr>
          <a:lstStyle/>
          <a:p>
            <a:r>
              <a:rPr lang="en-US" dirty="0">
                <a:solidFill>
                  <a:srgbClr val="FFFFFF"/>
                </a:solidFill>
              </a:rPr>
              <a:t>Why a multi span bridge?</a:t>
            </a:r>
          </a:p>
          <a:p>
            <a:endParaRPr lang="en-US" dirty="0">
              <a:solidFill>
                <a:srgbClr val="FFFFFF"/>
              </a:solidFill>
            </a:endParaRPr>
          </a:p>
          <a:p>
            <a:r>
              <a:rPr lang="en-US" dirty="0">
                <a:solidFill>
                  <a:srgbClr val="FFFFFF"/>
                </a:solidFill>
              </a:rPr>
              <a:t>A single bridge while easier to maintain without joints or piers would have had a larger beam depth, than the multi-span, which increases the grade impact. The single beam is also more expensive because of special transportation and fabrication cost. At some point there is a break between cost benefit of the single beam.</a:t>
            </a:r>
          </a:p>
          <a:p>
            <a:endParaRPr lang="en-US" dirty="0">
              <a:solidFill>
                <a:srgbClr val="FFFFFF"/>
              </a:solidFill>
            </a:endParaRPr>
          </a:p>
          <a:p>
            <a:r>
              <a:rPr lang="en-US" dirty="0">
                <a:solidFill>
                  <a:srgbClr val="FFFFFF"/>
                </a:solidFill>
              </a:rPr>
              <a:t>A multi-span allowed for a smaller beam depth, met the hydraulic opening requirements and still fit the channel design.</a:t>
            </a:r>
          </a:p>
          <a:p>
            <a:endParaRPr lang="en-US" dirty="0">
              <a:solidFill>
                <a:srgbClr val="FFFFFF"/>
              </a:solidFill>
            </a:endParaRPr>
          </a:p>
          <a:p>
            <a:r>
              <a:rPr lang="en-US" dirty="0">
                <a:solidFill>
                  <a:srgbClr val="FFFFFF"/>
                </a:solidFill>
              </a:rPr>
              <a:t>Note: This was before FIB became frequently used and were an option.</a:t>
            </a:r>
          </a:p>
          <a:p>
            <a:endParaRPr lang="en-US" dirty="0">
              <a:solidFill>
                <a:srgbClr val="FFFFFF"/>
              </a:solidFill>
            </a:endParaRPr>
          </a:p>
          <a:p>
            <a:r>
              <a:rPr lang="en-US" dirty="0">
                <a:solidFill>
                  <a:srgbClr val="FFFFFF"/>
                </a:solidFill>
              </a:rPr>
              <a:t>						</a:t>
            </a:r>
          </a:p>
        </p:txBody>
      </p:sp>
    </p:spTree>
    <p:extLst>
      <p:ext uri="{BB962C8B-B14F-4D97-AF65-F5344CB8AC3E}">
        <p14:creationId xmlns:p14="http://schemas.microsoft.com/office/powerpoint/2010/main" val="3302846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4EBFB-416D-95E0-D161-839E04651A29}"/>
              </a:ext>
            </a:extLst>
          </p:cNvPr>
          <p:cNvSpPr>
            <a:spLocks noGrp="1"/>
          </p:cNvSpPr>
          <p:nvPr>
            <p:ph type="title"/>
          </p:nvPr>
        </p:nvSpPr>
        <p:spPr/>
        <p:txBody>
          <a:bodyPr/>
          <a:lstStyle/>
          <a:p>
            <a:r>
              <a:rPr lang="en-US" dirty="0"/>
              <a:t>Bridge Design</a:t>
            </a:r>
          </a:p>
        </p:txBody>
      </p:sp>
      <p:pic>
        <p:nvPicPr>
          <p:cNvPr id="5" name="Picture 4">
            <a:extLst>
              <a:ext uri="{FF2B5EF4-FFF2-40B4-BE49-F238E27FC236}">
                <a16:creationId xmlns:a16="http://schemas.microsoft.com/office/drawing/2014/main" id="{67AB8392-7616-FDFE-7317-536F602A831C}"/>
              </a:ext>
            </a:extLst>
          </p:cNvPr>
          <p:cNvPicPr>
            <a:picLocks noChangeAspect="1"/>
          </p:cNvPicPr>
          <p:nvPr/>
        </p:nvPicPr>
        <p:blipFill>
          <a:blip r:embed="rId2"/>
          <a:stretch>
            <a:fillRect/>
          </a:stretch>
        </p:blipFill>
        <p:spPr>
          <a:xfrm>
            <a:off x="988137" y="1154480"/>
            <a:ext cx="9697467" cy="5462629"/>
          </a:xfrm>
          <a:prstGeom prst="rect">
            <a:avLst/>
          </a:prstGeom>
        </p:spPr>
      </p:pic>
    </p:spTree>
    <p:extLst>
      <p:ext uri="{BB962C8B-B14F-4D97-AF65-F5344CB8AC3E}">
        <p14:creationId xmlns:p14="http://schemas.microsoft.com/office/powerpoint/2010/main" val="524685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4EBFB-416D-95E0-D161-839E04651A29}"/>
              </a:ext>
            </a:extLst>
          </p:cNvPr>
          <p:cNvSpPr>
            <a:spLocks noGrp="1"/>
          </p:cNvSpPr>
          <p:nvPr>
            <p:ph type="title"/>
          </p:nvPr>
        </p:nvSpPr>
        <p:spPr/>
        <p:txBody>
          <a:bodyPr/>
          <a:lstStyle/>
          <a:p>
            <a:r>
              <a:rPr lang="en-US" dirty="0"/>
              <a:t>Bridge Design</a:t>
            </a:r>
          </a:p>
        </p:txBody>
      </p:sp>
      <p:pic>
        <p:nvPicPr>
          <p:cNvPr id="6" name="Picture 5">
            <a:extLst>
              <a:ext uri="{FF2B5EF4-FFF2-40B4-BE49-F238E27FC236}">
                <a16:creationId xmlns:a16="http://schemas.microsoft.com/office/drawing/2014/main" id="{4A1A6678-32A1-7CDF-1D73-56A82C4CA3E5}"/>
              </a:ext>
            </a:extLst>
          </p:cNvPr>
          <p:cNvPicPr>
            <a:picLocks noChangeAspect="1"/>
          </p:cNvPicPr>
          <p:nvPr/>
        </p:nvPicPr>
        <p:blipFill>
          <a:blip r:embed="rId2"/>
          <a:stretch>
            <a:fillRect/>
          </a:stretch>
        </p:blipFill>
        <p:spPr>
          <a:xfrm>
            <a:off x="742334" y="1326777"/>
            <a:ext cx="9665109" cy="5281097"/>
          </a:xfrm>
          <a:prstGeom prst="rect">
            <a:avLst/>
          </a:prstGeom>
        </p:spPr>
      </p:pic>
    </p:spTree>
    <p:extLst>
      <p:ext uri="{BB962C8B-B14F-4D97-AF65-F5344CB8AC3E}">
        <p14:creationId xmlns:p14="http://schemas.microsoft.com/office/powerpoint/2010/main" val="2490328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4EBFB-416D-95E0-D161-839E04651A29}"/>
              </a:ext>
            </a:extLst>
          </p:cNvPr>
          <p:cNvSpPr>
            <a:spLocks noGrp="1"/>
          </p:cNvSpPr>
          <p:nvPr>
            <p:ph type="title"/>
          </p:nvPr>
        </p:nvSpPr>
        <p:spPr/>
        <p:txBody>
          <a:bodyPr/>
          <a:lstStyle/>
          <a:p>
            <a:r>
              <a:rPr lang="en-US" dirty="0"/>
              <a:t>Channel Design</a:t>
            </a:r>
          </a:p>
        </p:txBody>
      </p:sp>
      <p:sp>
        <p:nvSpPr>
          <p:cNvPr id="4" name="TextBox 3">
            <a:extLst>
              <a:ext uri="{FF2B5EF4-FFF2-40B4-BE49-F238E27FC236}">
                <a16:creationId xmlns:a16="http://schemas.microsoft.com/office/drawing/2014/main" id="{018C99AC-226D-859E-792B-62833F3B0873}"/>
              </a:ext>
            </a:extLst>
          </p:cNvPr>
          <p:cNvSpPr txBox="1"/>
          <p:nvPr/>
        </p:nvSpPr>
        <p:spPr>
          <a:xfrm>
            <a:off x="364165" y="1222893"/>
            <a:ext cx="10923267" cy="4247317"/>
          </a:xfrm>
          <a:prstGeom prst="rect">
            <a:avLst/>
          </a:prstGeom>
          <a:noFill/>
        </p:spPr>
        <p:txBody>
          <a:bodyPr wrap="square">
            <a:spAutoFit/>
          </a:bodyPr>
          <a:lstStyle/>
          <a:p>
            <a:r>
              <a:rPr lang="en-US" dirty="0">
                <a:solidFill>
                  <a:srgbClr val="FFFFFF"/>
                </a:solidFill>
              </a:rPr>
              <a:t>Why a step-pool?</a:t>
            </a:r>
          </a:p>
          <a:p>
            <a:endParaRPr lang="en-US" dirty="0">
              <a:solidFill>
                <a:srgbClr val="FFFFFF"/>
              </a:solidFill>
            </a:endParaRPr>
          </a:p>
          <a:p>
            <a:r>
              <a:rPr lang="en-US" dirty="0">
                <a:solidFill>
                  <a:srgbClr val="FFFFFF"/>
                </a:solidFill>
              </a:rPr>
              <a:t>A rock chute is a more typical grade remediation method for contractors in the area, how ever it created shallow fast conditions that would exceed the capacity of the darter and could have been undermined by future headcutting.</a:t>
            </a:r>
          </a:p>
          <a:p>
            <a:endParaRPr lang="en-US" dirty="0">
              <a:solidFill>
                <a:srgbClr val="FFFFFF"/>
              </a:solidFill>
            </a:endParaRPr>
          </a:p>
          <a:p>
            <a:r>
              <a:rPr lang="en-US" dirty="0">
                <a:solidFill>
                  <a:srgbClr val="FFFFFF"/>
                </a:solidFill>
              </a:rPr>
              <a:t>A step-pool system, was evaluated for the grade change needed, overall ROW limits for the length of the channel design, and unit discharge capacity of the Bayou Darter at 2-year flows to create a pool system that should operate during low flow events. The idea being that the 2-year would have shallow flow, but lower events could hold the delay within the pools.</a:t>
            </a:r>
          </a:p>
          <a:p>
            <a:endParaRPr lang="en-US" dirty="0">
              <a:solidFill>
                <a:srgbClr val="FFFFFF"/>
              </a:solidFill>
            </a:endParaRPr>
          </a:p>
          <a:p>
            <a:r>
              <a:rPr lang="en-US" dirty="0">
                <a:solidFill>
                  <a:srgbClr val="FFFFFF"/>
                </a:solidFill>
              </a:rPr>
              <a:t>This does not mean that larger flows wouldn’t move the darter downstream as it naturally occurs at unimpeded crossing, but just that the crossing would meet as many of the design criteria to support upstream movement.</a:t>
            </a:r>
          </a:p>
          <a:p>
            <a:endParaRPr lang="en-US" dirty="0">
              <a:solidFill>
                <a:srgbClr val="FFFFFF"/>
              </a:solidFill>
            </a:endParaRPr>
          </a:p>
          <a:p>
            <a:r>
              <a:rPr lang="en-US" dirty="0">
                <a:solidFill>
                  <a:srgbClr val="FFFFFF"/>
                </a:solidFill>
              </a:rPr>
              <a:t>						</a:t>
            </a:r>
          </a:p>
        </p:txBody>
      </p:sp>
    </p:spTree>
    <p:extLst>
      <p:ext uri="{BB962C8B-B14F-4D97-AF65-F5344CB8AC3E}">
        <p14:creationId xmlns:p14="http://schemas.microsoft.com/office/powerpoint/2010/main" val="2935085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EE9316-4D41-2E30-330A-FB8BC97CFD50}"/>
              </a:ext>
            </a:extLst>
          </p:cNvPr>
          <p:cNvSpPr>
            <a:spLocks noGrp="1"/>
          </p:cNvSpPr>
          <p:nvPr>
            <p:ph type="body" sz="quarter" idx="13"/>
          </p:nvPr>
        </p:nvSpPr>
        <p:spPr/>
        <p:txBody>
          <a:bodyPr>
            <a:normAutofit/>
          </a:bodyPr>
          <a:lstStyle/>
          <a:p>
            <a:r>
              <a:rPr lang="en-US" dirty="0"/>
              <a:t>Executive Summary</a:t>
            </a:r>
            <a:endParaRPr lang="en-US" sz="1200" dirty="0"/>
          </a:p>
        </p:txBody>
      </p:sp>
    </p:spTree>
    <p:extLst>
      <p:ext uri="{BB962C8B-B14F-4D97-AF65-F5344CB8AC3E}">
        <p14:creationId xmlns:p14="http://schemas.microsoft.com/office/powerpoint/2010/main" val="3554444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4EBFB-416D-95E0-D161-839E04651A29}"/>
              </a:ext>
            </a:extLst>
          </p:cNvPr>
          <p:cNvSpPr>
            <a:spLocks noGrp="1"/>
          </p:cNvSpPr>
          <p:nvPr>
            <p:ph type="title"/>
          </p:nvPr>
        </p:nvSpPr>
        <p:spPr/>
        <p:txBody>
          <a:bodyPr/>
          <a:lstStyle/>
          <a:p>
            <a:r>
              <a:rPr lang="en-US" dirty="0"/>
              <a:t>Channel Design</a:t>
            </a:r>
          </a:p>
        </p:txBody>
      </p:sp>
      <p:pic>
        <p:nvPicPr>
          <p:cNvPr id="5" name="Picture 4">
            <a:extLst>
              <a:ext uri="{FF2B5EF4-FFF2-40B4-BE49-F238E27FC236}">
                <a16:creationId xmlns:a16="http://schemas.microsoft.com/office/drawing/2014/main" id="{4776BCF7-A3CC-D152-1FB0-004997229F5D}"/>
              </a:ext>
            </a:extLst>
          </p:cNvPr>
          <p:cNvPicPr>
            <a:picLocks noChangeAspect="1"/>
          </p:cNvPicPr>
          <p:nvPr/>
        </p:nvPicPr>
        <p:blipFill rotWithShape="1">
          <a:blip r:embed="rId2"/>
          <a:srcRect b="57276"/>
          <a:stretch/>
        </p:blipFill>
        <p:spPr>
          <a:xfrm>
            <a:off x="363035" y="1386348"/>
            <a:ext cx="11248612" cy="4296697"/>
          </a:xfrm>
          <a:prstGeom prst="rect">
            <a:avLst/>
          </a:prstGeom>
        </p:spPr>
      </p:pic>
    </p:spTree>
    <p:extLst>
      <p:ext uri="{BB962C8B-B14F-4D97-AF65-F5344CB8AC3E}">
        <p14:creationId xmlns:p14="http://schemas.microsoft.com/office/powerpoint/2010/main" val="2485913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4EBFB-416D-95E0-D161-839E04651A29}"/>
              </a:ext>
            </a:extLst>
          </p:cNvPr>
          <p:cNvSpPr>
            <a:spLocks noGrp="1"/>
          </p:cNvSpPr>
          <p:nvPr>
            <p:ph type="title"/>
          </p:nvPr>
        </p:nvSpPr>
        <p:spPr/>
        <p:txBody>
          <a:bodyPr/>
          <a:lstStyle/>
          <a:p>
            <a:r>
              <a:rPr lang="en-US" dirty="0"/>
              <a:t>Channel Design</a:t>
            </a:r>
          </a:p>
        </p:txBody>
      </p:sp>
      <p:pic>
        <p:nvPicPr>
          <p:cNvPr id="4" name="Picture 3">
            <a:extLst>
              <a:ext uri="{FF2B5EF4-FFF2-40B4-BE49-F238E27FC236}">
                <a16:creationId xmlns:a16="http://schemas.microsoft.com/office/drawing/2014/main" id="{ABE190B3-D298-8C0E-64F4-5CBE7E422239}"/>
              </a:ext>
            </a:extLst>
          </p:cNvPr>
          <p:cNvPicPr>
            <a:picLocks noChangeAspect="1"/>
          </p:cNvPicPr>
          <p:nvPr/>
        </p:nvPicPr>
        <p:blipFill rotWithShape="1">
          <a:blip r:embed="rId2"/>
          <a:srcRect t="40286"/>
          <a:stretch/>
        </p:blipFill>
        <p:spPr>
          <a:xfrm>
            <a:off x="1338037" y="1423782"/>
            <a:ext cx="9515925" cy="5080255"/>
          </a:xfrm>
          <a:prstGeom prst="rect">
            <a:avLst/>
          </a:prstGeom>
        </p:spPr>
      </p:pic>
    </p:spTree>
    <p:extLst>
      <p:ext uri="{BB962C8B-B14F-4D97-AF65-F5344CB8AC3E}">
        <p14:creationId xmlns:p14="http://schemas.microsoft.com/office/powerpoint/2010/main" val="2326226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4EBFB-416D-95E0-D161-839E04651A29}"/>
              </a:ext>
            </a:extLst>
          </p:cNvPr>
          <p:cNvSpPr>
            <a:spLocks noGrp="1"/>
          </p:cNvSpPr>
          <p:nvPr>
            <p:ph type="title"/>
          </p:nvPr>
        </p:nvSpPr>
        <p:spPr/>
        <p:txBody>
          <a:bodyPr/>
          <a:lstStyle/>
          <a:p>
            <a:r>
              <a:rPr lang="en-US" dirty="0"/>
              <a:t>Channel Design</a:t>
            </a:r>
          </a:p>
        </p:txBody>
      </p:sp>
      <p:sp>
        <p:nvSpPr>
          <p:cNvPr id="4" name="TextBox 3">
            <a:extLst>
              <a:ext uri="{FF2B5EF4-FFF2-40B4-BE49-F238E27FC236}">
                <a16:creationId xmlns:a16="http://schemas.microsoft.com/office/drawing/2014/main" id="{018C99AC-226D-859E-792B-62833F3B0873}"/>
              </a:ext>
            </a:extLst>
          </p:cNvPr>
          <p:cNvSpPr txBox="1"/>
          <p:nvPr/>
        </p:nvSpPr>
        <p:spPr>
          <a:xfrm>
            <a:off x="826282" y="1419539"/>
            <a:ext cx="10824944" cy="5355312"/>
          </a:xfrm>
          <a:prstGeom prst="rect">
            <a:avLst/>
          </a:prstGeom>
          <a:noFill/>
        </p:spPr>
        <p:txBody>
          <a:bodyPr wrap="square">
            <a:spAutoFit/>
          </a:bodyPr>
          <a:lstStyle/>
          <a:p>
            <a:r>
              <a:rPr lang="en-US" dirty="0">
                <a:solidFill>
                  <a:srgbClr val="FFFFFF"/>
                </a:solidFill>
              </a:rPr>
              <a:t>How to design a step-pool?</a:t>
            </a: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r>
              <a:rPr lang="en-US" dirty="0">
                <a:solidFill>
                  <a:srgbClr val="FFFFFF"/>
                </a:solidFill>
              </a:rPr>
              <a:t>Design based on A Design Procedure for Sizing Step-Pool Structures  D.B. Thomas (1), S.R. Abt (2), R.A. Mussetter (1), M.D. Harvey (1)</a:t>
            </a:r>
          </a:p>
          <a:p>
            <a:endParaRPr lang="en-US" dirty="0">
              <a:solidFill>
                <a:srgbClr val="FFFFFF"/>
              </a:solidFill>
            </a:endParaRPr>
          </a:p>
          <a:p>
            <a:endParaRPr lang="en-US" dirty="0">
              <a:solidFill>
                <a:srgbClr val="FFFFFF"/>
              </a:solidFill>
            </a:endParaRPr>
          </a:p>
          <a:p>
            <a:r>
              <a:rPr lang="en-US" dirty="0">
                <a:solidFill>
                  <a:srgbClr val="FFFFFF"/>
                </a:solidFill>
              </a:rPr>
              <a:t>				</a:t>
            </a:r>
          </a:p>
        </p:txBody>
      </p:sp>
      <p:pic>
        <p:nvPicPr>
          <p:cNvPr id="6" name="Picture 5">
            <a:extLst>
              <a:ext uri="{FF2B5EF4-FFF2-40B4-BE49-F238E27FC236}">
                <a16:creationId xmlns:a16="http://schemas.microsoft.com/office/drawing/2014/main" id="{78255A61-9CF1-E901-FBDB-ED459DF63403}"/>
              </a:ext>
            </a:extLst>
          </p:cNvPr>
          <p:cNvPicPr>
            <a:picLocks noChangeAspect="1"/>
          </p:cNvPicPr>
          <p:nvPr/>
        </p:nvPicPr>
        <p:blipFill>
          <a:blip r:embed="rId2"/>
          <a:stretch>
            <a:fillRect/>
          </a:stretch>
        </p:blipFill>
        <p:spPr>
          <a:xfrm>
            <a:off x="826282" y="2030173"/>
            <a:ext cx="5777542" cy="3072769"/>
          </a:xfrm>
          <a:prstGeom prst="rect">
            <a:avLst/>
          </a:prstGeom>
        </p:spPr>
      </p:pic>
      <p:pic>
        <p:nvPicPr>
          <p:cNvPr id="8" name="Picture 7">
            <a:extLst>
              <a:ext uri="{FF2B5EF4-FFF2-40B4-BE49-F238E27FC236}">
                <a16:creationId xmlns:a16="http://schemas.microsoft.com/office/drawing/2014/main" id="{33B31870-653C-9EA0-BC4A-95E7FD516A14}"/>
              </a:ext>
            </a:extLst>
          </p:cNvPr>
          <p:cNvPicPr>
            <a:picLocks noChangeAspect="1"/>
          </p:cNvPicPr>
          <p:nvPr/>
        </p:nvPicPr>
        <p:blipFill>
          <a:blip r:embed="rId3"/>
          <a:stretch>
            <a:fillRect/>
          </a:stretch>
        </p:blipFill>
        <p:spPr>
          <a:xfrm>
            <a:off x="6671038" y="2030173"/>
            <a:ext cx="4850957" cy="3072769"/>
          </a:xfrm>
          <a:prstGeom prst="rect">
            <a:avLst/>
          </a:prstGeom>
        </p:spPr>
      </p:pic>
    </p:spTree>
    <p:extLst>
      <p:ext uri="{BB962C8B-B14F-4D97-AF65-F5344CB8AC3E}">
        <p14:creationId xmlns:p14="http://schemas.microsoft.com/office/powerpoint/2010/main" val="3615997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4EBFB-416D-95E0-D161-839E04651A29}"/>
              </a:ext>
            </a:extLst>
          </p:cNvPr>
          <p:cNvSpPr>
            <a:spLocks noGrp="1"/>
          </p:cNvSpPr>
          <p:nvPr>
            <p:ph type="title"/>
          </p:nvPr>
        </p:nvSpPr>
        <p:spPr/>
        <p:txBody>
          <a:bodyPr/>
          <a:lstStyle/>
          <a:p>
            <a:r>
              <a:rPr lang="en-US" dirty="0"/>
              <a:t>Channel Design</a:t>
            </a:r>
          </a:p>
        </p:txBody>
      </p:sp>
      <p:sp>
        <p:nvSpPr>
          <p:cNvPr id="4" name="TextBox 3">
            <a:extLst>
              <a:ext uri="{FF2B5EF4-FFF2-40B4-BE49-F238E27FC236}">
                <a16:creationId xmlns:a16="http://schemas.microsoft.com/office/drawing/2014/main" id="{018C99AC-226D-859E-792B-62833F3B0873}"/>
              </a:ext>
            </a:extLst>
          </p:cNvPr>
          <p:cNvSpPr txBox="1"/>
          <p:nvPr/>
        </p:nvSpPr>
        <p:spPr>
          <a:xfrm>
            <a:off x="826282" y="1419539"/>
            <a:ext cx="8878158" cy="3416320"/>
          </a:xfrm>
          <a:prstGeom prst="rect">
            <a:avLst/>
          </a:prstGeom>
          <a:noFill/>
        </p:spPr>
        <p:txBody>
          <a:bodyPr wrap="square">
            <a:spAutoFit/>
          </a:bodyPr>
          <a:lstStyle/>
          <a:p>
            <a:r>
              <a:rPr lang="en-US" dirty="0">
                <a:solidFill>
                  <a:srgbClr val="FFFFFF"/>
                </a:solidFill>
              </a:rPr>
              <a:t>How to design a step-pool?</a:t>
            </a:r>
          </a:p>
          <a:p>
            <a:endParaRPr lang="en-US" dirty="0">
              <a:solidFill>
                <a:srgbClr val="FFFFFF"/>
              </a:solidFill>
            </a:endParaRPr>
          </a:p>
          <a:p>
            <a:pPr marL="285750" indent="-285750">
              <a:buFont typeface="Arial" panose="020B0604020202020204" pitchFamily="34" charset="0"/>
              <a:buChar char="•"/>
            </a:pPr>
            <a:r>
              <a:rPr lang="en-US" dirty="0">
                <a:solidFill>
                  <a:srgbClr val="FFFFFF"/>
                </a:solidFill>
              </a:rPr>
              <a:t>5 pools total </a:t>
            </a:r>
          </a:p>
          <a:p>
            <a:pPr marL="285750" indent="-285750">
              <a:buFont typeface="Arial" panose="020B0604020202020204" pitchFamily="34" charset="0"/>
              <a:buChar char="•"/>
            </a:pPr>
            <a:r>
              <a:rPr lang="en-US" dirty="0">
                <a:solidFill>
                  <a:srgbClr val="FFFFFF"/>
                </a:solidFill>
              </a:rPr>
              <a:t>2- Phased construction</a:t>
            </a:r>
          </a:p>
          <a:p>
            <a:pPr marL="285750" indent="-285750">
              <a:buFont typeface="Arial" panose="020B0604020202020204" pitchFamily="34" charset="0"/>
              <a:buChar char="•"/>
            </a:pPr>
            <a:r>
              <a:rPr lang="en-US" dirty="0">
                <a:solidFill>
                  <a:srgbClr val="FFFFFF"/>
                </a:solidFill>
              </a:rPr>
              <a:t>2- foot depth in pool created by grading and rock checks</a:t>
            </a:r>
          </a:p>
          <a:p>
            <a:pPr marL="285750" indent="-285750">
              <a:buFont typeface="Arial" panose="020B0604020202020204" pitchFamily="34" charset="0"/>
              <a:buChar char="•"/>
            </a:pPr>
            <a:r>
              <a:rPr lang="en-US" dirty="0">
                <a:solidFill>
                  <a:srgbClr val="FFFFFF"/>
                </a:solidFill>
              </a:rPr>
              <a:t>Riprapped and stable channel</a:t>
            </a:r>
          </a:p>
          <a:p>
            <a:pPr marL="285750" indent="-285750">
              <a:buFont typeface="Arial" panose="020B0604020202020204" pitchFamily="34" charset="0"/>
              <a:buChar char="•"/>
            </a:pPr>
            <a:r>
              <a:rPr lang="en-US" dirty="0">
                <a:solidFill>
                  <a:srgbClr val="FFFFFF"/>
                </a:solidFill>
              </a:rPr>
              <a:t>Informed and modified by USFWS</a:t>
            </a:r>
          </a:p>
          <a:p>
            <a:pPr marL="285750" indent="-285750">
              <a:buFont typeface="Arial" panose="020B0604020202020204" pitchFamily="34" charset="0"/>
              <a:buChar char="•"/>
            </a:pPr>
            <a:r>
              <a:rPr lang="en-US" dirty="0">
                <a:solidFill>
                  <a:srgbClr val="FFFFFF"/>
                </a:solidFill>
              </a:rPr>
              <a:t>Informed and modified by MDOT and practical construction practices of the district</a:t>
            </a:r>
          </a:p>
          <a:p>
            <a:pPr marL="285750" indent="-285750">
              <a:buFont typeface="Arial" panose="020B0604020202020204" pitchFamily="34" charset="0"/>
              <a:buChar char="•"/>
            </a:pPr>
            <a:r>
              <a:rPr lang="en-US" dirty="0">
                <a:solidFill>
                  <a:srgbClr val="FFFFFF"/>
                </a:solidFill>
              </a:rPr>
              <a:t>HEC-RAS 1D used to evaluated and iterate the design to meet the guidance and check the velocities, unit discharge, and overall criteria met.</a:t>
            </a:r>
          </a:p>
          <a:p>
            <a:endParaRPr lang="en-US" dirty="0">
              <a:solidFill>
                <a:srgbClr val="FFFFFF"/>
              </a:solidFill>
            </a:endParaRPr>
          </a:p>
          <a:p>
            <a:r>
              <a:rPr lang="en-US" dirty="0">
                <a:solidFill>
                  <a:srgbClr val="FFFFFF"/>
                </a:solidFill>
              </a:rPr>
              <a:t>						</a:t>
            </a:r>
          </a:p>
        </p:txBody>
      </p:sp>
    </p:spTree>
    <p:extLst>
      <p:ext uri="{BB962C8B-B14F-4D97-AF65-F5344CB8AC3E}">
        <p14:creationId xmlns:p14="http://schemas.microsoft.com/office/powerpoint/2010/main" val="1449889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EE9316-4D41-2E30-330A-FB8BC97CFD50}"/>
              </a:ext>
            </a:extLst>
          </p:cNvPr>
          <p:cNvSpPr>
            <a:spLocks noGrp="1"/>
          </p:cNvSpPr>
          <p:nvPr>
            <p:ph type="body" sz="quarter" idx="13"/>
          </p:nvPr>
        </p:nvSpPr>
        <p:spPr/>
        <p:txBody>
          <a:bodyPr>
            <a:normAutofit/>
          </a:bodyPr>
          <a:lstStyle/>
          <a:p>
            <a:r>
              <a:rPr lang="en-US" dirty="0"/>
              <a:t>Limitations and Improvements</a:t>
            </a:r>
            <a:endParaRPr lang="en-US" sz="1200" dirty="0"/>
          </a:p>
        </p:txBody>
      </p:sp>
    </p:spTree>
    <p:extLst>
      <p:ext uri="{BB962C8B-B14F-4D97-AF65-F5344CB8AC3E}">
        <p14:creationId xmlns:p14="http://schemas.microsoft.com/office/powerpoint/2010/main" val="3510687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4EBFB-416D-95E0-D161-839E04651A29}"/>
              </a:ext>
            </a:extLst>
          </p:cNvPr>
          <p:cNvSpPr>
            <a:spLocks noGrp="1"/>
          </p:cNvSpPr>
          <p:nvPr>
            <p:ph type="title"/>
          </p:nvPr>
        </p:nvSpPr>
        <p:spPr/>
        <p:txBody>
          <a:bodyPr/>
          <a:lstStyle/>
          <a:p>
            <a:r>
              <a:rPr lang="en-US" dirty="0"/>
              <a:t>Limitations</a:t>
            </a:r>
          </a:p>
        </p:txBody>
      </p:sp>
      <p:sp>
        <p:nvSpPr>
          <p:cNvPr id="4" name="TextBox 3">
            <a:extLst>
              <a:ext uri="{FF2B5EF4-FFF2-40B4-BE49-F238E27FC236}">
                <a16:creationId xmlns:a16="http://schemas.microsoft.com/office/drawing/2014/main" id="{018C99AC-226D-859E-792B-62833F3B0873}"/>
              </a:ext>
            </a:extLst>
          </p:cNvPr>
          <p:cNvSpPr txBox="1"/>
          <p:nvPr/>
        </p:nvSpPr>
        <p:spPr>
          <a:xfrm>
            <a:off x="826281" y="1419539"/>
            <a:ext cx="9645073" cy="3416320"/>
          </a:xfrm>
          <a:prstGeom prst="rect">
            <a:avLst/>
          </a:prstGeom>
          <a:noFill/>
        </p:spPr>
        <p:txBody>
          <a:bodyPr wrap="square">
            <a:spAutoFit/>
          </a:bodyPr>
          <a:lstStyle/>
          <a:p>
            <a:r>
              <a:rPr lang="en-US" dirty="0">
                <a:solidFill>
                  <a:srgbClr val="FFFFFF"/>
                </a:solidFill>
              </a:rPr>
              <a:t>If I had to do this project again, what would I change?</a:t>
            </a:r>
          </a:p>
          <a:p>
            <a:endParaRPr lang="en-US" dirty="0">
              <a:solidFill>
                <a:srgbClr val="FFFFFF"/>
              </a:solidFill>
            </a:endParaRPr>
          </a:p>
          <a:p>
            <a:pPr marL="285750" indent="-285750">
              <a:buFont typeface="Arial" panose="020B0604020202020204" pitchFamily="34" charset="0"/>
              <a:buChar char="•"/>
            </a:pPr>
            <a:r>
              <a:rPr lang="en-US" dirty="0">
                <a:solidFill>
                  <a:srgbClr val="FFFFFF"/>
                </a:solidFill>
              </a:rPr>
              <a:t>If done today, I would use a 2D model. At the time 2D was not as frequently used and it along with a sediment transport model might have led to a more natural design in lieu of the hardened design. Although as the channel ran under a piece of critical infrastructure the revetment method might still have been an alternative to review and consider.</a:t>
            </a:r>
          </a:p>
          <a:p>
            <a:pPr marL="285750" indent="-285750">
              <a:buFont typeface="Arial" panose="020B0604020202020204" pitchFamily="34" charset="0"/>
              <a:buChar char="•"/>
            </a:pPr>
            <a:r>
              <a:rPr lang="en-US" dirty="0">
                <a:solidFill>
                  <a:srgbClr val="FFFFFF"/>
                </a:solidFill>
              </a:rPr>
              <a:t>If done today a single span bridge with new beam types might have made more sense and then opened the door to a more natural channel meander or design.</a:t>
            </a:r>
          </a:p>
          <a:p>
            <a:pPr marL="285750" indent="-285750">
              <a:buFont typeface="Arial" panose="020B0604020202020204" pitchFamily="34" charset="0"/>
              <a:buChar char="•"/>
            </a:pPr>
            <a:r>
              <a:rPr lang="en-US" dirty="0">
                <a:solidFill>
                  <a:srgbClr val="FFFFFF"/>
                </a:solidFill>
              </a:rPr>
              <a:t>If done today, further tracking and documenting of the result and if it was successful for the migration of the fish.</a:t>
            </a:r>
          </a:p>
          <a:p>
            <a:endParaRPr lang="en-US" dirty="0">
              <a:solidFill>
                <a:srgbClr val="FFFFFF"/>
              </a:solidFill>
            </a:endParaRPr>
          </a:p>
          <a:p>
            <a:r>
              <a:rPr lang="en-US" dirty="0">
                <a:solidFill>
                  <a:srgbClr val="FFFFFF"/>
                </a:solidFill>
              </a:rPr>
              <a:t>						</a:t>
            </a:r>
          </a:p>
        </p:txBody>
      </p:sp>
    </p:spTree>
    <p:extLst>
      <p:ext uri="{BB962C8B-B14F-4D97-AF65-F5344CB8AC3E}">
        <p14:creationId xmlns:p14="http://schemas.microsoft.com/office/powerpoint/2010/main" val="2221488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31990-ACA8-F130-E8EF-5B09169C59C1}"/>
              </a:ext>
            </a:extLst>
          </p:cNvPr>
          <p:cNvSpPr>
            <a:spLocks noGrp="1"/>
          </p:cNvSpPr>
          <p:nvPr>
            <p:ph type="title"/>
          </p:nvPr>
        </p:nvSpPr>
        <p:spPr/>
        <p:txBody>
          <a:bodyPr/>
          <a:lstStyle/>
          <a:p>
            <a:r>
              <a:rPr lang="en-US" dirty="0"/>
              <a:t>The Site Today</a:t>
            </a:r>
          </a:p>
        </p:txBody>
      </p:sp>
      <p:pic>
        <p:nvPicPr>
          <p:cNvPr id="6" name="Picture 5">
            <a:extLst>
              <a:ext uri="{FF2B5EF4-FFF2-40B4-BE49-F238E27FC236}">
                <a16:creationId xmlns:a16="http://schemas.microsoft.com/office/drawing/2014/main" id="{62B2DCC0-407D-9929-494D-389B5BDC7F0C}"/>
              </a:ext>
            </a:extLst>
          </p:cNvPr>
          <p:cNvPicPr>
            <a:picLocks noChangeAspect="1"/>
          </p:cNvPicPr>
          <p:nvPr/>
        </p:nvPicPr>
        <p:blipFill>
          <a:blip r:embed="rId2"/>
          <a:stretch>
            <a:fillRect/>
          </a:stretch>
        </p:blipFill>
        <p:spPr>
          <a:xfrm>
            <a:off x="265540" y="1453468"/>
            <a:ext cx="6038815" cy="4535881"/>
          </a:xfrm>
          <a:prstGeom prst="rect">
            <a:avLst/>
          </a:prstGeom>
        </p:spPr>
      </p:pic>
      <p:sp>
        <p:nvSpPr>
          <p:cNvPr id="9" name="TextBox 8">
            <a:extLst>
              <a:ext uri="{FF2B5EF4-FFF2-40B4-BE49-F238E27FC236}">
                <a16:creationId xmlns:a16="http://schemas.microsoft.com/office/drawing/2014/main" id="{8564CE70-EF29-29C4-3877-6F8B46CA9A1C}"/>
              </a:ext>
            </a:extLst>
          </p:cNvPr>
          <p:cNvSpPr txBox="1"/>
          <p:nvPr/>
        </p:nvSpPr>
        <p:spPr>
          <a:xfrm>
            <a:off x="265539" y="5989349"/>
            <a:ext cx="7157815" cy="369332"/>
          </a:xfrm>
          <a:prstGeom prst="rect">
            <a:avLst/>
          </a:prstGeom>
          <a:noFill/>
        </p:spPr>
        <p:txBody>
          <a:bodyPr wrap="square" rtlCol="0">
            <a:spAutoFit/>
          </a:bodyPr>
          <a:lstStyle/>
          <a:p>
            <a:r>
              <a:rPr lang="en-US" dirty="0">
                <a:solidFill>
                  <a:srgbClr val="FFFFFF"/>
                </a:solidFill>
              </a:rPr>
              <a:t>2016						   2024</a:t>
            </a:r>
          </a:p>
        </p:txBody>
      </p:sp>
      <p:pic>
        <p:nvPicPr>
          <p:cNvPr id="3" name="Picture 2">
            <a:extLst>
              <a:ext uri="{FF2B5EF4-FFF2-40B4-BE49-F238E27FC236}">
                <a16:creationId xmlns:a16="http://schemas.microsoft.com/office/drawing/2014/main" id="{0167DE17-CF21-338D-FADD-ABFCD1EA7EDF}"/>
              </a:ext>
            </a:extLst>
          </p:cNvPr>
          <p:cNvPicPr>
            <a:picLocks noChangeAspect="1"/>
          </p:cNvPicPr>
          <p:nvPr/>
        </p:nvPicPr>
        <p:blipFill>
          <a:blip r:embed="rId3"/>
          <a:stretch>
            <a:fillRect/>
          </a:stretch>
        </p:blipFill>
        <p:spPr>
          <a:xfrm>
            <a:off x="5962685" y="1453469"/>
            <a:ext cx="5697145" cy="4535880"/>
          </a:xfrm>
          <a:prstGeom prst="rect">
            <a:avLst/>
          </a:prstGeom>
        </p:spPr>
      </p:pic>
    </p:spTree>
    <p:extLst>
      <p:ext uri="{BB962C8B-B14F-4D97-AF65-F5344CB8AC3E}">
        <p14:creationId xmlns:p14="http://schemas.microsoft.com/office/powerpoint/2010/main" val="8143942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31990-ACA8-F130-E8EF-5B09169C59C1}"/>
              </a:ext>
            </a:extLst>
          </p:cNvPr>
          <p:cNvSpPr>
            <a:spLocks noGrp="1"/>
          </p:cNvSpPr>
          <p:nvPr>
            <p:ph type="title"/>
          </p:nvPr>
        </p:nvSpPr>
        <p:spPr/>
        <p:txBody>
          <a:bodyPr/>
          <a:lstStyle/>
          <a:p>
            <a:r>
              <a:rPr lang="en-US" dirty="0"/>
              <a:t>The Site Today</a:t>
            </a:r>
          </a:p>
        </p:txBody>
      </p:sp>
      <p:pic>
        <p:nvPicPr>
          <p:cNvPr id="5" name="Picture 4">
            <a:extLst>
              <a:ext uri="{FF2B5EF4-FFF2-40B4-BE49-F238E27FC236}">
                <a16:creationId xmlns:a16="http://schemas.microsoft.com/office/drawing/2014/main" id="{61F19A87-7530-1D56-7D1E-BB07CDAD632A}"/>
              </a:ext>
            </a:extLst>
          </p:cNvPr>
          <p:cNvPicPr>
            <a:picLocks noChangeAspect="1"/>
          </p:cNvPicPr>
          <p:nvPr/>
        </p:nvPicPr>
        <p:blipFill>
          <a:blip r:embed="rId2"/>
          <a:stretch>
            <a:fillRect/>
          </a:stretch>
        </p:blipFill>
        <p:spPr>
          <a:xfrm>
            <a:off x="365909" y="1205214"/>
            <a:ext cx="6251201" cy="3010548"/>
          </a:xfrm>
          <a:prstGeom prst="rect">
            <a:avLst/>
          </a:prstGeom>
        </p:spPr>
      </p:pic>
      <p:pic>
        <p:nvPicPr>
          <p:cNvPr id="6" name="Picture 5">
            <a:extLst>
              <a:ext uri="{FF2B5EF4-FFF2-40B4-BE49-F238E27FC236}">
                <a16:creationId xmlns:a16="http://schemas.microsoft.com/office/drawing/2014/main" id="{F2ABC3AB-4D1B-F467-DD3C-463E73382B54}"/>
              </a:ext>
            </a:extLst>
          </p:cNvPr>
          <p:cNvPicPr>
            <a:picLocks noChangeAspect="1"/>
          </p:cNvPicPr>
          <p:nvPr/>
        </p:nvPicPr>
        <p:blipFill>
          <a:blip r:embed="rId3"/>
          <a:stretch>
            <a:fillRect/>
          </a:stretch>
        </p:blipFill>
        <p:spPr>
          <a:xfrm>
            <a:off x="4658646" y="3864078"/>
            <a:ext cx="6935750" cy="2839230"/>
          </a:xfrm>
          <a:prstGeom prst="rect">
            <a:avLst/>
          </a:prstGeom>
        </p:spPr>
      </p:pic>
      <p:pic>
        <p:nvPicPr>
          <p:cNvPr id="7" name="Picture 6">
            <a:extLst>
              <a:ext uri="{FF2B5EF4-FFF2-40B4-BE49-F238E27FC236}">
                <a16:creationId xmlns:a16="http://schemas.microsoft.com/office/drawing/2014/main" id="{6FA68563-142F-A7B9-3793-2162600502A3}"/>
              </a:ext>
            </a:extLst>
          </p:cNvPr>
          <p:cNvPicPr>
            <a:picLocks noChangeAspect="1"/>
          </p:cNvPicPr>
          <p:nvPr/>
        </p:nvPicPr>
        <p:blipFill>
          <a:blip r:embed="rId4"/>
          <a:stretch>
            <a:fillRect/>
          </a:stretch>
        </p:blipFill>
        <p:spPr>
          <a:xfrm>
            <a:off x="4344568" y="1422078"/>
            <a:ext cx="7563906" cy="1571844"/>
          </a:xfrm>
          <a:prstGeom prst="rect">
            <a:avLst/>
          </a:prstGeom>
        </p:spPr>
      </p:pic>
    </p:spTree>
    <p:extLst>
      <p:ext uri="{BB962C8B-B14F-4D97-AF65-F5344CB8AC3E}">
        <p14:creationId xmlns:p14="http://schemas.microsoft.com/office/powerpoint/2010/main" val="321560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8379-DEF3-D508-A2DE-E86A6B705A70}"/>
              </a:ext>
            </a:extLst>
          </p:cNvPr>
          <p:cNvSpPr>
            <a:spLocks noGrp="1"/>
          </p:cNvSpPr>
          <p:nvPr>
            <p:ph type="title"/>
          </p:nvPr>
        </p:nvSpPr>
        <p:spPr/>
        <p:txBody>
          <a:bodyPr vert="horz" lIns="91440" tIns="45720" rIns="91440" bIns="45720" rtlCol="0" anchor="b">
            <a:normAutofit/>
          </a:bodyPr>
          <a:lstStyle/>
          <a:p>
            <a:r>
              <a:rPr lang="en-US" dirty="0"/>
              <a:t>Recent Inspection Photos</a:t>
            </a:r>
          </a:p>
        </p:txBody>
      </p:sp>
      <p:pic>
        <p:nvPicPr>
          <p:cNvPr id="5" name="Picture 4" descr="A stream running through a forest&#10;&#10;Description automatically generated">
            <a:extLst>
              <a:ext uri="{FF2B5EF4-FFF2-40B4-BE49-F238E27FC236}">
                <a16:creationId xmlns:a16="http://schemas.microsoft.com/office/drawing/2014/main" id="{A350A73E-4B19-E09D-145A-2681CD22BA94}"/>
              </a:ext>
            </a:extLst>
          </p:cNvPr>
          <p:cNvPicPr>
            <a:picLocks noChangeAspect="1"/>
          </p:cNvPicPr>
          <p:nvPr/>
        </p:nvPicPr>
        <p:blipFill rotWithShape="1">
          <a:blip r:embed="rId2">
            <a:extLst>
              <a:ext uri="{28A0092B-C50C-407E-A947-70E740481C1C}">
                <a14:useLocalDpi xmlns:a14="http://schemas.microsoft.com/office/drawing/2010/main" val="0"/>
              </a:ext>
            </a:extLst>
          </a:blip>
          <a:srcRect l="12151" r="30382" b="-2"/>
          <a:stretch/>
        </p:blipFill>
        <p:spPr>
          <a:xfrm>
            <a:off x="176872" y="1769330"/>
            <a:ext cx="3797398" cy="3717071"/>
          </a:xfrm>
          <a:prstGeom prst="rect">
            <a:avLst/>
          </a:prstGeom>
        </p:spPr>
      </p:pic>
      <p:pic>
        <p:nvPicPr>
          <p:cNvPr id="7" name="Picture 6" descr="A river under a bridge&#10;&#10;Description automatically generated">
            <a:extLst>
              <a:ext uri="{FF2B5EF4-FFF2-40B4-BE49-F238E27FC236}">
                <a16:creationId xmlns:a16="http://schemas.microsoft.com/office/drawing/2014/main" id="{63DB6496-9BE9-7DFA-DBE0-4C39DADC6CD5}"/>
              </a:ext>
            </a:extLst>
          </p:cNvPr>
          <p:cNvPicPr>
            <a:picLocks noChangeAspect="1"/>
          </p:cNvPicPr>
          <p:nvPr/>
        </p:nvPicPr>
        <p:blipFill rotWithShape="1">
          <a:blip r:embed="rId3">
            <a:extLst>
              <a:ext uri="{28A0092B-C50C-407E-A947-70E740481C1C}">
                <a14:useLocalDpi xmlns:a14="http://schemas.microsoft.com/office/drawing/2010/main" val="0"/>
              </a:ext>
            </a:extLst>
          </a:blip>
          <a:srcRect l="18909" r="23358" b="-2"/>
          <a:stretch/>
        </p:blipFill>
        <p:spPr>
          <a:xfrm>
            <a:off x="4166357" y="1769330"/>
            <a:ext cx="3815005" cy="3717071"/>
          </a:xfrm>
          <a:prstGeom prst="rect">
            <a:avLst/>
          </a:prstGeom>
        </p:spPr>
      </p:pic>
      <p:pic>
        <p:nvPicPr>
          <p:cNvPr id="9" name="Picture 8" descr="A small stream in a rocky area&#10;&#10;Description automatically generated">
            <a:extLst>
              <a:ext uri="{FF2B5EF4-FFF2-40B4-BE49-F238E27FC236}">
                <a16:creationId xmlns:a16="http://schemas.microsoft.com/office/drawing/2014/main" id="{744D5EDE-BB38-B7D8-D2EC-20C959794C2C}"/>
              </a:ext>
            </a:extLst>
          </p:cNvPr>
          <p:cNvPicPr>
            <a:picLocks noChangeAspect="1"/>
          </p:cNvPicPr>
          <p:nvPr/>
        </p:nvPicPr>
        <p:blipFill rotWithShape="1">
          <a:blip r:embed="rId4">
            <a:extLst>
              <a:ext uri="{28A0092B-C50C-407E-A947-70E740481C1C}">
                <a14:useLocalDpi xmlns:a14="http://schemas.microsoft.com/office/drawing/2010/main" val="0"/>
              </a:ext>
            </a:extLst>
          </a:blip>
          <a:srcRect l="12129" r="30376" b="-2"/>
          <a:stretch/>
        </p:blipFill>
        <p:spPr>
          <a:xfrm>
            <a:off x="8164110" y="1769330"/>
            <a:ext cx="3799289" cy="3717071"/>
          </a:xfrm>
          <a:prstGeom prst="rect">
            <a:avLst/>
          </a:prstGeom>
        </p:spPr>
      </p:pic>
    </p:spTree>
    <p:extLst>
      <p:ext uri="{BB962C8B-B14F-4D97-AF65-F5344CB8AC3E}">
        <p14:creationId xmlns:p14="http://schemas.microsoft.com/office/powerpoint/2010/main" val="1479200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EE9316-4D41-2E30-330A-FB8BC97CFD50}"/>
              </a:ext>
            </a:extLst>
          </p:cNvPr>
          <p:cNvSpPr>
            <a:spLocks noGrp="1"/>
          </p:cNvSpPr>
          <p:nvPr>
            <p:ph type="body" sz="quarter" idx="13"/>
          </p:nvPr>
        </p:nvSpPr>
        <p:spPr/>
        <p:txBody>
          <a:bodyPr>
            <a:normAutofit/>
          </a:bodyPr>
          <a:lstStyle/>
          <a:p>
            <a:r>
              <a:rPr lang="en-US" dirty="0"/>
              <a:t>QUESTIONS?</a:t>
            </a:r>
            <a:endParaRPr lang="en-US" sz="1200" dirty="0"/>
          </a:p>
        </p:txBody>
      </p:sp>
    </p:spTree>
    <p:extLst>
      <p:ext uri="{BB962C8B-B14F-4D97-AF65-F5344CB8AC3E}">
        <p14:creationId xmlns:p14="http://schemas.microsoft.com/office/powerpoint/2010/main" val="1553385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8406E"/>
        </a:solidFill>
        <a:effectLst/>
      </p:bgPr>
    </p:bg>
    <p:spTree>
      <p:nvGrpSpPr>
        <p:cNvPr id="1" name=""/>
        <p:cNvGrpSpPr/>
        <p:nvPr/>
      </p:nvGrpSpPr>
      <p:grpSpPr>
        <a:xfrm>
          <a:off x="0" y="0"/>
          <a:ext cx="0" cy="0"/>
          <a:chOff x="0" y="0"/>
          <a:chExt cx="0" cy="0"/>
        </a:xfrm>
      </p:grpSpPr>
      <p:sp useBgFill="1">
        <p:nvSpPr>
          <p:cNvPr id="1053"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1054" name="Rectangle 105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40A1ABA6-03F2-9A6A-4076-FE537BF811E2}"/>
              </a:ext>
            </a:extLst>
          </p:cNvPr>
          <p:cNvSpPr>
            <a:spLocks noGrp="1"/>
          </p:cNvSpPr>
          <p:nvPr>
            <p:ph type="title"/>
          </p:nvPr>
        </p:nvSpPr>
        <p:spPr>
          <a:xfrm>
            <a:off x="761804" y="559746"/>
            <a:ext cx="4646904" cy="1624520"/>
          </a:xfrm>
        </p:spPr>
        <p:txBody>
          <a:bodyPr vert="horz" lIns="91440" tIns="45720" rIns="91440" bIns="45720" rtlCol="0" anchor="ctr">
            <a:normAutofit/>
          </a:bodyPr>
          <a:lstStyle/>
          <a:p>
            <a:r>
              <a:rPr lang="en-US" sz="4000" dirty="0">
                <a:solidFill>
                  <a:schemeClr val="bg1"/>
                </a:solidFill>
                <a:latin typeface="+mj-lt"/>
              </a:rPr>
              <a:t>Executive Summary</a:t>
            </a:r>
          </a:p>
        </p:txBody>
      </p:sp>
      <p:sp>
        <p:nvSpPr>
          <p:cNvPr id="6" name="Content Placeholder 1">
            <a:extLst>
              <a:ext uri="{FF2B5EF4-FFF2-40B4-BE49-F238E27FC236}">
                <a16:creationId xmlns:a16="http://schemas.microsoft.com/office/drawing/2014/main" id="{E57B04E5-D36C-B069-016C-CB8A8A1D04CE}"/>
              </a:ext>
            </a:extLst>
          </p:cNvPr>
          <p:cNvSpPr txBox="1">
            <a:spLocks/>
          </p:cNvSpPr>
          <p:nvPr/>
        </p:nvSpPr>
        <p:spPr>
          <a:xfrm>
            <a:off x="761803" y="1974716"/>
            <a:ext cx="10869758" cy="467837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rgbClr val="FF9200"/>
              </a:buClr>
              <a:buFont typeface="Arial" panose="020B0604020202020204" pitchFamily="34" charset="0"/>
              <a:buChar char="•"/>
              <a:defRPr sz="24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Clr>
                <a:srgbClr val="FF9200"/>
              </a:buClr>
              <a:buFont typeface="Arial" panose="020B0604020202020204" pitchFamily="34" charset="0"/>
              <a:buChar char="•"/>
              <a:defRPr sz="24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Clr>
                <a:srgbClr val="FF9200"/>
              </a:buClr>
              <a:buFont typeface="Arial" panose="020B0604020202020204" pitchFamily="34" charset="0"/>
              <a:buChar char="•"/>
              <a:defRPr sz="24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Clr>
                <a:srgbClr val="FF9200"/>
              </a:buClr>
              <a:buFont typeface="Arial" panose="020B0604020202020204" pitchFamily="34" charset="0"/>
              <a:buChar char="•"/>
              <a:defRPr sz="24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Clr>
                <a:srgbClr val="FF9200"/>
              </a:buClr>
              <a:buFont typeface="Arial" panose="020B0604020202020204" pitchFamily="34" charset="0"/>
              <a:buChar char="•"/>
              <a:defRPr sz="2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Mississippi Department of Transportation (MDOT) selected the State Route 18 stream crossing of White Oak Tributary 1 for replacement based on the need to widen the road to support requirements for evacuation routes and the future Average Daily Traffic count. </a:t>
            </a:r>
          </a:p>
          <a:p>
            <a:r>
              <a:rPr lang="en-US" dirty="0"/>
              <a:t>The site is north of Port Gibson, and north of the Bayou Pierre crossing along SR 18. </a:t>
            </a:r>
          </a:p>
          <a:p>
            <a:r>
              <a:rPr lang="en-US" dirty="0"/>
              <a:t>The existing crossing was a double box culvert design that was installed in 1935 with a drainage area of roughly 2 square miles. </a:t>
            </a:r>
          </a:p>
          <a:p>
            <a:r>
              <a:rPr lang="en-US" dirty="0"/>
              <a:t>At first glance this seems to be a simple alternative analysis to determine if widening the culverts or a bridge is required; however, the environmental investigation led to a unique partnership with the United States Fish and Wildlife because the crossing sits in the Bayou Pierre Watershed, the only place on earth you find the threatened Bayou Darter (Etheostoma rubrum). </a:t>
            </a:r>
          </a:p>
          <a:p>
            <a:endParaRPr lang="en-US" sz="2000" dirty="0">
              <a:solidFill>
                <a:schemeClr val="tx1"/>
              </a:solidFill>
              <a:latin typeface="+mn-lt"/>
            </a:endParaRPr>
          </a:p>
        </p:txBody>
      </p:sp>
    </p:spTree>
    <p:extLst>
      <p:ext uri="{BB962C8B-B14F-4D97-AF65-F5344CB8AC3E}">
        <p14:creationId xmlns:p14="http://schemas.microsoft.com/office/powerpoint/2010/main" val="988050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8406E"/>
        </a:solidFill>
        <a:effectLst/>
      </p:bgPr>
    </p:bg>
    <p:spTree>
      <p:nvGrpSpPr>
        <p:cNvPr id="1" name=""/>
        <p:cNvGrpSpPr/>
        <p:nvPr/>
      </p:nvGrpSpPr>
      <p:grpSpPr>
        <a:xfrm>
          <a:off x="0" y="0"/>
          <a:ext cx="0" cy="0"/>
          <a:chOff x="0" y="0"/>
          <a:chExt cx="0" cy="0"/>
        </a:xfrm>
      </p:grpSpPr>
      <p:sp useBgFill="1">
        <p:nvSpPr>
          <p:cNvPr id="1053"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1054" name="Rectangle 105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40A1ABA6-03F2-9A6A-4076-FE537BF811E2}"/>
              </a:ext>
            </a:extLst>
          </p:cNvPr>
          <p:cNvSpPr>
            <a:spLocks noGrp="1"/>
          </p:cNvSpPr>
          <p:nvPr>
            <p:ph type="title"/>
          </p:nvPr>
        </p:nvSpPr>
        <p:spPr>
          <a:xfrm>
            <a:off x="801133" y="-65567"/>
            <a:ext cx="4646904" cy="1624520"/>
          </a:xfrm>
        </p:spPr>
        <p:txBody>
          <a:bodyPr vert="horz" lIns="91440" tIns="45720" rIns="91440" bIns="45720" rtlCol="0" anchor="ctr">
            <a:normAutofit/>
          </a:bodyPr>
          <a:lstStyle/>
          <a:p>
            <a:r>
              <a:rPr lang="en-US" sz="4000" dirty="0">
                <a:solidFill>
                  <a:schemeClr val="bg1"/>
                </a:solidFill>
                <a:latin typeface="+mj-lt"/>
              </a:rPr>
              <a:t>Executive Summary</a:t>
            </a:r>
          </a:p>
        </p:txBody>
      </p:sp>
      <p:pic>
        <p:nvPicPr>
          <p:cNvPr id="7" name="Picture 6">
            <a:extLst>
              <a:ext uri="{FF2B5EF4-FFF2-40B4-BE49-F238E27FC236}">
                <a16:creationId xmlns:a16="http://schemas.microsoft.com/office/drawing/2014/main" id="{35454464-44E8-A8F2-DAED-9938291117DB}"/>
              </a:ext>
            </a:extLst>
          </p:cNvPr>
          <p:cNvPicPr>
            <a:picLocks noChangeAspect="1"/>
          </p:cNvPicPr>
          <p:nvPr/>
        </p:nvPicPr>
        <p:blipFill rotWithShape="1">
          <a:blip r:embed="rId3"/>
          <a:srcRect b="3479"/>
          <a:stretch/>
        </p:blipFill>
        <p:spPr>
          <a:xfrm>
            <a:off x="2796384" y="1142999"/>
            <a:ext cx="6581318" cy="5270632"/>
          </a:xfrm>
          <a:prstGeom prst="rect">
            <a:avLst/>
          </a:prstGeom>
        </p:spPr>
      </p:pic>
      <p:pic>
        <p:nvPicPr>
          <p:cNvPr id="4" name="Picture 3">
            <a:extLst>
              <a:ext uri="{FF2B5EF4-FFF2-40B4-BE49-F238E27FC236}">
                <a16:creationId xmlns:a16="http://schemas.microsoft.com/office/drawing/2014/main" id="{AD7A8595-7FDF-2ACA-7BD5-CDC8682F7E52}"/>
              </a:ext>
            </a:extLst>
          </p:cNvPr>
          <p:cNvPicPr>
            <a:picLocks noChangeAspect="1"/>
          </p:cNvPicPr>
          <p:nvPr/>
        </p:nvPicPr>
        <p:blipFill rotWithShape="1">
          <a:blip r:embed="rId4"/>
          <a:srcRect l="19070" t="10138" r="10877"/>
          <a:stretch/>
        </p:blipFill>
        <p:spPr>
          <a:xfrm>
            <a:off x="2796384" y="1142999"/>
            <a:ext cx="6581317" cy="5308155"/>
          </a:xfrm>
          <a:prstGeom prst="rect">
            <a:avLst/>
          </a:prstGeom>
        </p:spPr>
      </p:pic>
      <p:pic>
        <p:nvPicPr>
          <p:cNvPr id="5" name="Picture 4">
            <a:extLst>
              <a:ext uri="{FF2B5EF4-FFF2-40B4-BE49-F238E27FC236}">
                <a16:creationId xmlns:a16="http://schemas.microsoft.com/office/drawing/2014/main" id="{0B2D3FEB-D278-A6FC-4F40-179BF44803AF}"/>
              </a:ext>
            </a:extLst>
          </p:cNvPr>
          <p:cNvPicPr>
            <a:picLocks noChangeAspect="1"/>
          </p:cNvPicPr>
          <p:nvPr/>
        </p:nvPicPr>
        <p:blipFill rotWithShape="1">
          <a:blip r:embed="rId5"/>
          <a:srcRect l="5464"/>
          <a:stretch/>
        </p:blipFill>
        <p:spPr>
          <a:xfrm>
            <a:off x="2814298" y="1131155"/>
            <a:ext cx="6593212" cy="5331842"/>
          </a:xfrm>
          <a:prstGeom prst="rect">
            <a:avLst/>
          </a:prstGeom>
        </p:spPr>
      </p:pic>
    </p:spTree>
    <p:extLst>
      <p:ext uri="{BB962C8B-B14F-4D97-AF65-F5344CB8AC3E}">
        <p14:creationId xmlns:p14="http://schemas.microsoft.com/office/powerpoint/2010/main" val="350428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1ABA6-03F2-9A6A-4076-FE537BF811E2}"/>
              </a:ext>
            </a:extLst>
          </p:cNvPr>
          <p:cNvSpPr>
            <a:spLocks noGrp="1"/>
          </p:cNvSpPr>
          <p:nvPr>
            <p:ph type="title"/>
          </p:nvPr>
        </p:nvSpPr>
        <p:spPr>
          <a:xfrm>
            <a:off x="761804" y="559746"/>
            <a:ext cx="4646904" cy="1624520"/>
          </a:xfrm>
        </p:spPr>
        <p:txBody>
          <a:bodyPr vert="horz" lIns="91440" tIns="45720" rIns="91440" bIns="45720" rtlCol="0" anchor="ctr">
            <a:normAutofit/>
          </a:bodyPr>
          <a:lstStyle/>
          <a:p>
            <a:r>
              <a:rPr lang="en-US" sz="4000" dirty="0">
                <a:solidFill>
                  <a:schemeClr val="bg1"/>
                </a:solidFill>
                <a:latin typeface="+mj-lt"/>
              </a:rPr>
              <a:t>Executive Summary</a:t>
            </a:r>
          </a:p>
        </p:txBody>
      </p:sp>
      <p:sp>
        <p:nvSpPr>
          <p:cNvPr id="6" name="Content Placeholder 1">
            <a:extLst>
              <a:ext uri="{FF2B5EF4-FFF2-40B4-BE49-F238E27FC236}">
                <a16:creationId xmlns:a16="http://schemas.microsoft.com/office/drawing/2014/main" id="{E57B04E5-D36C-B069-016C-CB8A8A1D04CE}"/>
              </a:ext>
            </a:extLst>
          </p:cNvPr>
          <p:cNvSpPr txBox="1">
            <a:spLocks/>
          </p:cNvSpPr>
          <p:nvPr/>
        </p:nvSpPr>
        <p:spPr>
          <a:xfrm>
            <a:off x="814742" y="1814362"/>
            <a:ext cx="10869758" cy="36307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rgbClr val="FF9200"/>
              </a:buClr>
              <a:buFont typeface="Arial" panose="020B0604020202020204" pitchFamily="34" charset="0"/>
              <a:buChar char="•"/>
              <a:defRPr sz="24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Clr>
                <a:srgbClr val="FF9200"/>
              </a:buClr>
              <a:buFont typeface="Arial" panose="020B0604020202020204" pitchFamily="34" charset="0"/>
              <a:buChar char="•"/>
              <a:defRPr sz="24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Clr>
                <a:srgbClr val="FF9200"/>
              </a:buClr>
              <a:buFont typeface="Arial" panose="020B0604020202020204" pitchFamily="34" charset="0"/>
              <a:buChar char="•"/>
              <a:defRPr sz="24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Clr>
                <a:srgbClr val="FF9200"/>
              </a:buClr>
              <a:buFont typeface="Arial" panose="020B0604020202020204" pitchFamily="34" charset="0"/>
              <a:buChar char="•"/>
              <a:defRPr sz="24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Clr>
                <a:srgbClr val="FF9200"/>
              </a:buClr>
              <a:buFont typeface="Arial" panose="020B0604020202020204" pitchFamily="34" charset="0"/>
              <a:buChar char="•"/>
              <a:defRPr sz="2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Erosion and high water for larger recurrence events created headcuts and steep riverbanks within the Bayou Pierre watershed which damaged Bayou Darter spawning habitat. </a:t>
            </a:r>
          </a:p>
          <a:p>
            <a:r>
              <a:rPr lang="en-US" dirty="0"/>
              <a:t>These problems were compounded by decades of poor management decisions related to gravel mining and livestock raising along the river. </a:t>
            </a:r>
          </a:p>
          <a:p>
            <a:r>
              <a:rPr lang="en-US" dirty="0"/>
              <a:t>This site, because of an existing ten-foot headcut at the outfall of the culvert, was selected for redesign and replacement including aquatic organism passage due to it being critical habitat for a threatened species and the individual needs of the species. </a:t>
            </a:r>
            <a:endParaRPr lang="en-US" sz="2000" dirty="0">
              <a:solidFill>
                <a:schemeClr val="tx1"/>
              </a:solidFill>
              <a:latin typeface="+mn-lt"/>
            </a:endParaRPr>
          </a:p>
        </p:txBody>
      </p:sp>
    </p:spTree>
    <p:extLst>
      <p:ext uri="{BB962C8B-B14F-4D97-AF65-F5344CB8AC3E}">
        <p14:creationId xmlns:p14="http://schemas.microsoft.com/office/powerpoint/2010/main" val="2364340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1ABA6-03F2-9A6A-4076-FE537BF811E2}"/>
              </a:ext>
            </a:extLst>
          </p:cNvPr>
          <p:cNvSpPr>
            <a:spLocks noGrp="1"/>
          </p:cNvSpPr>
          <p:nvPr>
            <p:ph type="title"/>
          </p:nvPr>
        </p:nvSpPr>
        <p:spPr>
          <a:xfrm>
            <a:off x="761804" y="559746"/>
            <a:ext cx="4646904" cy="1624520"/>
          </a:xfrm>
        </p:spPr>
        <p:txBody>
          <a:bodyPr vert="horz" lIns="91440" tIns="45720" rIns="91440" bIns="45720" rtlCol="0" anchor="ctr">
            <a:normAutofit/>
          </a:bodyPr>
          <a:lstStyle/>
          <a:p>
            <a:r>
              <a:rPr lang="en-US" sz="4000" dirty="0">
                <a:solidFill>
                  <a:schemeClr val="bg1"/>
                </a:solidFill>
                <a:latin typeface="+mj-lt"/>
              </a:rPr>
              <a:t>Executive Summary</a:t>
            </a:r>
          </a:p>
        </p:txBody>
      </p:sp>
      <p:sp>
        <p:nvSpPr>
          <p:cNvPr id="6" name="Content Placeholder 1">
            <a:extLst>
              <a:ext uri="{FF2B5EF4-FFF2-40B4-BE49-F238E27FC236}">
                <a16:creationId xmlns:a16="http://schemas.microsoft.com/office/drawing/2014/main" id="{E57B04E5-D36C-B069-016C-CB8A8A1D04CE}"/>
              </a:ext>
            </a:extLst>
          </p:cNvPr>
          <p:cNvSpPr txBox="1">
            <a:spLocks/>
          </p:cNvSpPr>
          <p:nvPr/>
        </p:nvSpPr>
        <p:spPr>
          <a:xfrm>
            <a:off x="814742" y="1814362"/>
            <a:ext cx="10869758" cy="247850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rgbClr val="FF9200"/>
              </a:buClr>
              <a:buFont typeface="Arial" panose="020B0604020202020204" pitchFamily="34" charset="0"/>
              <a:buChar char="•"/>
              <a:defRPr sz="24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Clr>
                <a:srgbClr val="FF9200"/>
              </a:buClr>
              <a:buFont typeface="Arial" panose="020B0604020202020204" pitchFamily="34" charset="0"/>
              <a:buChar char="•"/>
              <a:defRPr sz="24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Clr>
                <a:srgbClr val="FF9200"/>
              </a:buClr>
              <a:buFont typeface="Arial" panose="020B0604020202020204" pitchFamily="34" charset="0"/>
              <a:buChar char="•"/>
              <a:defRPr sz="24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Clr>
                <a:srgbClr val="FF9200"/>
              </a:buClr>
              <a:buFont typeface="Arial" panose="020B0604020202020204" pitchFamily="34" charset="0"/>
              <a:buChar char="•"/>
              <a:defRPr sz="24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Clr>
                <a:srgbClr val="FF9200"/>
              </a:buClr>
              <a:buFont typeface="Arial" panose="020B0604020202020204" pitchFamily="34" charset="0"/>
              <a:buChar char="•"/>
              <a:defRPr sz="2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this presentation we will walk through the partnership of the state and federal agencies, the design process and evaluation of the site, and show the final design with finished construction of the first step-pool fish passage in the Southeast. </a:t>
            </a:r>
          </a:p>
        </p:txBody>
      </p:sp>
      <p:pic>
        <p:nvPicPr>
          <p:cNvPr id="1026" name="Picture 2" descr="Image result for bayou darter bayou pierre ms">
            <a:extLst>
              <a:ext uri="{FF2B5EF4-FFF2-40B4-BE49-F238E27FC236}">
                <a16:creationId xmlns:a16="http://schemas.microsoft.com/office/drawing/2014/main" id="{F623F75C-0C14-247A-8CB5-A6AAEA6C3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856" y="3786954"/>
            <a:ext cx="4644666" cy="25566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2E16425-D229-A277-953F-5D546FCA41EE}"/>
              </a:ext>
            </a:extLst>
          </p:cNvPr>
          <p:cNvSpPr txBox="1"/>
          <p:nvPr/>
        </p:nvSpPr>
        <p:spPr>
          <a:xfrm>
            <a:off x="5816856" y="6343651"/>
            <a:ext cx="6361470" cy="369332"/>
          </a:xfrm>
          <a:prstGeom prst="rect">
            <a:avLst/>
          </a:prstGeom>
          <a:noFill/>
        </p:spPr>
        <p:txBody>
          <a:bodyPr wrap="square">
            <a:spAutoFit/>
          </a:bodyPr>
          <a:lstStyle/>
          <a:p>
            <a:r>
              <a:rPr lang="en-US" b="0" i="1" dirty="0">
                <a:solidFill>
                  <a:srgbClr val="999999"/>
                </a:solidFill>
                <a:effectLst/>
                <a:highlight>
                  <a:srgbClr val="E6E6E6"/>
                </a:highlight>
                <a:latin typeface="proxima-nova"/>
              </a:rPr>
              <a:t>Image courtesy of US Fish and Wildlife Service.</a:t>
            </a:r>
            <a:endParaRPr lang="en-US" dirty="0"/>
          </a:p>
        </p:txBody>
      </p:sp>
    </p:spTree>
    <p:extLst>
      <p:ext uri="{BB962C8B-B14F-4D97-AF65-F5344CB8AC3E}">
        <p14:creationId xmlns:p14="http://schemas.microsoft.com/office/powerpoint/2010/main" val="3032589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EE9316-4D41-2E30-330A-FB8BC97CFD50}"/>
              </a:ext>
            </a:extLst>
          </p:cNvPr>
          <p:cNvSpPr>
            <a:spLocks noGrp="1"/>
          </p:cNvSpPr>
          <p:nvPr>
            <p:ph type="body" sz="quarter" idx="13"/>
          </p:nvPr>
        </p:nvSpPr>
        <p:spPr/>
        <p:txBody>
          <a:bodyPr>
            <a:normAutofit/>
          </a:bodyPr>
          <a:lstStyle/>
          <a:p>
            <a:r>
              <a:rPr lang="en-US" dirty="0"/>
              <a:t>Background Data</a:t>
            </a:r>
            <a:endParaRPr lang="en-US" sz="1200" dirty="0"/>
          </a:p>
        </p:txBody>
      </p:sp>
    </p:spTree>
    <p:extLst>
      <p:ext uri="{BB962C8B-B14F-4D97-AF65-F5344CB8AC3E}">
        <p14:creationId xmlns:p14="http://schemas.microsoft.com/office/powerpoint/2010/main" val="629377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1F75F-3557-6CDB-2BDF-9DCA462E2030}"/>
              </a:ext>
            </a:extLst>
          </p:cNvPr>
          <p:cNvSpPr>
            <a:spLocks noGrp="1"/>
          </p:cNvSpPr>
          <p:nvPr>
            <p:ph type="title"/>
          </p:nvPr>
        </p:nvSpPr>
        <p:spPr/>
        <p:txBody>
          <a:bodyPr/>
          <a:lstStyle/>
          <a:p>
            <a:r>
              <a:rPr lang="en-US" dirty="0"/>
              <a:t>Background Data</a:t>
            </a:r>
          </a:p>
        </p:txBody>
      </p:sp>
      <p:sp>
        <p:nvSpPr>
          <p:cNvPr id="3" name="Content Placeholder 2">
            <a:extLst>
              <a:ext uri="{FF2B5EF4-FFF2-40B4-BE49-F238E27FC236}">
                <a16:creationId xmlns:a16="http://schemas.microsoft.com/office/drawing/2014/main" id="{27B528F3-8D09-E415-A9E1-147E2621A274}"/>
              </a:ext>
            </a:extLst>
          </p:cNvPr>
          <p:cNvSpPr>
            <a:spLocks noGrp="1"/>
          </p:cNvSpPr>
          <p:nvPr>
            <p:ph idx="1"/>
          </p:nvPr>
        </p:nvSpPr>
        <p:spPr/>
        <p:txBody>
          <a:bodyPr/>
          <a:lstStyle/>
          <a:p>
            <a:pPr lvl="1"/>
            <a:r>
              <a:rPr lang="en-US" dirty="0"/>
              <a:t>Site Conditions/Inspection Reports </a:t>
            </a:r>
          </a:p>
          <a:p>
            <a:pPr lvl="1"/>
            <a:r>
              <a:rPr lang="en-US" dirty="0"/>
              <a:t>Terrain</a:t>
            </a:r>
          </a:p>
          <a:p>
            <a:pPr lvl="1"/>
            <a:r>
              <a:rPr lang="en-US" dirty="0"/>
              <a:t>Land Use</a:t>
            </a:r>
          </a:p>
          <a:p>
            <a:pPr lvl="1"/>
            <a:r>
              <a:rPr lang="en-US" dirty="0"/>
              <a:t>Soil</a:t>
            </a:r>
          </a:p>
          <a:p>
            <a:pPr lvl="1"/>
            <a:r>
              <a:rPr lang="en-US" dirty="0"/>
              <a:t>Aerial Imagery</a:t>
            </a:r>
          </a:p>
          <a:p>
            <a:pPr marL="914400" lvl="2" indent="0">
              <a:buNone/>
            </a:pPr>
            <a:endParaRPr lang="en-US" dirty="0"/>
          </a:p>
          <a:p>
            <a:endParaRPr lang="en-US" dirty="0"/>
          </a:p>
        </p:txBody>
      </p:sp>
    </p:spTree>
    <p:extLst>
      <p:ext uri="{BB962C8B-B14F-4D97-AF65-F5344CB8AC3E}">
        <p14:creationId xmlns:p14="http://schemas.microsoft.com/office/powerpoint/2010/main" val="5834520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B0F0">
            <a:alpha val="20000"/>
          </a:srgbClr>
        </a:solidFill>
        <a:ln>
          <a:solidFill>
            <a:srgbClr val="00B0F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00955D"/>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B0F0">
            <a:alpha val="20000"/>
          </a:srgbClr>
        </a:solidFill>
        <a:ln>
          <a:solidFill>
            <a:srgbClr val="00B0F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00955D"/>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14212</TotalTime>
  <Words>2143</Words>
  <Application>Microsoft Office PowerPoint</Application>
  <PresentationFormat>Widescreen</PresentationFormat>
  <Paragraphs>236</Paragraphs>
  <Slides>39</Slides>
  <Notes>17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39</vt:i4>
      </vt:variant>
    </vt:vector>
  </HeadingPairs>
  <TitlesOfParts>
    <vt:vector size="47" baseType="lpstr">
      <vt:lpstr>Aptos</vt:lpstr>
      <vt:lpstr>Arial</vt:lpstr>
      <vt:lpstr>Calibri</vt:lpstr>
      <vt:lpstr>Calibri Light</vt:lpstr>
      <vt:lpstr>proxima-nova</vt:lpstr>
      <vt:lpstr>Symbol</vt:lpstr>
      <vt:lpstr>Office Theme</vt:lpstr>
      <vt:lpstr>1_Office Theme</vt:lpstr>
      <vt:lpstr>PowerPoint Presentation</vt:lpstr>
      <vt:lpstr>Agenda</vt:lpstr>
      <vt:lpstr>PowerPoint Presentation</vt:lpstr>
      <vt:lpstr>Executive Summary</vt:lpstr>
      <vt:lpstr>Executive Summary</vt:lpstr>
      <vt:lpstr>Executive Summary</vt:lpstr>
      <vt:lpstr>Executive Summary</vt:lpstr>
      <vt:lpstr>PowerPoint Presentation</vt:lpstr>
      <vt:lpstr>Background Data</vt:lpstr>
      <vt:lpstr>Site Conditions</vt:lpstr>
      <vt:lpstr>Site Conditions</vt:lpstr>
      <vt:lpstr>Site Conditions</vt:lpstr>
      <vt:lpstr>Terrain</vt:lpstr>
      <vt:lpstr>PowerPoint Presentation</vt:lpstr>
      <vt:lpstr>Design</vt:lpstr>
      <vt:lpstr>Phase A Bridge Hydraulics-Design Criteria</vt:lpstr>
      <vt:lpstr>Hydrology</vt:lpstr>
      <vt:lpstr>Hydraulics</vt:lpstr>
      <vt:lpstr>Design Constraints </vt:lpstr>
      <vt:lpstr>Revetment</vt:lpstr>
      <vt:lpstr>Fish Passage</vt:lpstr>
      <vt:lpstr>Fish Passage</vt:lpstr>
      <vt:lpstr>Bayou Darter</vt:lpstr>
      <vt:lpstr>Bayou Darter</vt:lpstr>
      <vt:lpstr>PowerPoint Presentation</vt:lpstr>
      <vt:lpstr>Bridge Design</vt:lpstr>
      <vt:lpstr>Bridge Design</vt:lpstr>
      <vt:lpstr>Bridge Design</vt:lpstr>
      <vt:lpstr>Channel Design</vt:lpstr>
      <vt:lpstr>Channel Design</vt:lpstr>
      <vt:lpstr>Channel Design</vt:lpstr>
      <vt:lpstr>Channel Design</vt:lpstr>
      <vt:lpstr>Channel Design</vt:lpstr>
      <vt:lpstr>PowerPoint Presentation</vt:lpstr>
      <vt:lpstr>Limitations</vt:lpstr>
      <vt:lpstr>The Site Today</vt:lpstr>
      <vt:lpstr>The Site Today</vt:lpstr>
      <vt:lpstr>Recent Inspection Photos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Sills</dc:creator>
  <cp:lastModifiedBy>Hiciano, Wendy (FHWA)</cp:lastModifiedBy>
  <cp:revision>235</cp:revision>
  <cp:lastPrinted>2019-09-06T17:34:30Z</cp:lastPrinted>
  <dcterms:created xsi:type="dcterms:W3CDTF">2019-08-27T13:44:24Z</dcterms:created>
  <dcterms:modified xsi:type="dcterms:W3CDTF">2024-08-21T11:27:04Z</dcterms:modified>
</cp:coreProperties>
</file>